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heme/theme3.xml" ContentType="application/vnd.openxmlformats-officedocument.theme+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theme/theme4.xml" ContentType="application/vnd.openxmlformats-officedocument.theme+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theme/theme5.xml" ContentType="application/vnd.openxmlformats-officedocument.theme+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theme/theme6.xml" ContentType="application/vnd.openxmlformats-officedocument.theme+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theme/theme7.xml" ContentType="application/vnd.openxmlformats-officedocument.theme+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theme/theme8.xml" ContentType="application/vnd.openxmlformats-officedocument.theme+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theme/theme9.xml" ContentType="application/vnd.openxmlformats-officedocument.theme+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theme/theme10.xml" ContentType="application/vnd.openxmlformats-officedocument.theme+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slideLayouts/slideLayout132.xml" ContentType="application/vnd.openxmlformats-officedocument.presentationml.slideLayout+xml"/>
  <Override PartName="/ppt/theme/theme11.xml" ContentType="application/vnd.openxmlformats-officedocument.theme+xml"/>
  <Override PartName="/ppt/slideLayouts/slideLayout133.xml" ContentType="application/vnd.openxmlformats-officedocument.presentationml.slideLayout+xml"/>
  <Override PartName="/ppt/slideLayouts/slideLayout134.xml" ContentType="application/vnd.openxmlformats-officedocument.presentationml.slideLayout+xml"/>
  <Override PartName="/ppt/slideLayouts/slideLayout135.xml" ContentType="application/vnd.openxmlformats-officedocument.presentationml.slideLayout+xml"/>
  <Override PartName="/ppt/slideLayouts/slideLayout136.xml" ContentType="application/vnd.openxmlformats-officedocument.presentationml.slideLayout+xml"/>
  <Override PartName="/ppt/slideLayouts/slideLayout137.xml" ContentType="application/vnd.openxmlformats-officedocument.presentationml.slideLayout+xml"/>
  <Override PartName="/ppt/slideLayouts/slideLayout138.xml" ContentType="application/vnd.openxmlformats-officedocument.presentationml.slideLayout+xml"/>
  <Override PartName="/ppt/slideLayouts/slideLayout139.xml" ContentType="application/vnd.openxmlformats-officedocument.presentationml.slideLayout+xml"/>
  <Override PartName="/ppt/slideLayouts/slideLayout140.xml" ContentType="application/vnd.openxmlformats-officedocument.presentationml.slideLayout+xml"/>
  <Override PartName="/ppt/slideLayouts/slideLayout141.xml" ContentType="application/vnd.openxmlformats-officedocument.presentationml.slideLayout+xml"/>
  <Override PartName="/ppt/slideLayouts/slideLayout142.xml" ContentType="application/vnd.openxmlformats-officedocument.presentationml.slideLayout+xml"/>
  <Override PartName="/ppt/slideLayouts/slideLayout143.xml" ContentType="application/vnd.openxmlformats-officedocument.presentationml.slideLayout+xml"/>
  <Override PartName="/ppt/slideLayouts/slideLayout144.xml" ContentType="application/vnd.openxmlformats-officedocument.presentationml.slideLayout+xml"/>
  <Override PartName="/ppt/slideLayouts/slideLayout145.xml" ContentType="application/vnd.openxmlformats-officedocument.presentationml.slideLayout+xml"/>
  <Override PartName="/ppt/theme/theme12.xml" ContentType="application/vnd.openxmlformats-officedocument.theme+xml"/>
  <Override PartName="/ppt/theme/theme13.xml" ContentType="application/vnd.openxmlformats-officedocument.theme+xml"/>
  <Override PartName="/ppt/theme/theme1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9" r:id="rId1"/>
    <p:sldMasterId id="2147484468" r:id="rId2"/>
    <p:sldMasterId id="2147485077" r:id="rId3"/>
    <p:sldMasterId id="2147485090" r:id="rId4"/>
    <p:sldMasterId id="2147485324" r:id="rId5"/>
    <p:sldMasterId id="2147485430" r:id="rId6"/>
    <p:sldMasterId id="2147485457" r:id="rId7"/>
    <p:sldMasterId id="2147485470" r:id="rId8"/>
    <p:sldMasterId id="2147485483" r:id="rId9"/>
    <p:sldMasterId id="2147485497" r:id="rId10"/>
    <p:sldMasterId id="2147485510" r:id="rId11"/>
    <p:sldMasterId id="2147485522" r:id="rId12"/>
  </p:sldMasterIdLst>
  <p:notesMasterIdLst>
    <p:notesMasterId r:id="rId44"/>
  </p:notesMasterIdLst>
  <p:handoutMasterIdLst>
    <p:handoutMasterId r:id="rId45"/>
  </p:handoutMasterIdLst>
  <p:sldIdLst>
    <p:sldId id="537" r:id="rId13"/>
    <p:sldId id="514" r:id="rId14"/>
    <p:sldId id="515" r:id="rId15"/>
    <p:sldId id="547" r:id="rId16"/>
    <p:sldId id="539" r:id="rId17"/>
    <p:sldId id="540" r:id="rId18"/>
    <p:sldId id="541" r:id="rId19"/>
    <p:sldId id="542" r:id="rId20"/>
    <p:sldId id="543" r:id="rId21"/>
    <p:sldId id="546" r:id="rId22"/>
    <p:sldId id="548" r:id="rId23"/>
    <p:sldId id="498" r:id="rId24"/>
    <p:sldId id="534" r:id="rId25"/>
    <p:sldId id="518" r:id="rId26"/>
    <p:sldId id="519" r:id="rId27"/>
    <p:sldId id="520" r:id="rId28"/>
    <p:sldId id="522" r:id="rId29"/>
    <p:sldId id="523" r:id="rId30"/>
    <p:sldId id="524" r:id="rId31"/>
    <p:sldId id="525" r:id="rId32"/>
    <p:sldId id="526" r:id="rId33"/>
    <p:sldId id="527" r:id="rId34"/>
    <p:sldId id="528" r:id="rId35"/>
    <p:sldId id="529" r:id="rId36"/>
    <p:sldId id="530" r:id="rId37"/>
    <p:sldId id="531" r:id="rId38"/>
    <p:sldId id="533" r:id="rId39"/>
    <p:sldId id="473" r:id="rId40"/>
    <p:sldId id="474" r:id="rId41"/>
    <p:sldId id="476" r:id="rId42"/>
    <p:sldId id="549" r:id="rId43"/>
  </p:sldIdLst>
  <p:sldSz cx="9144000" cy="6858000" type="screen4x3"/>
  <p:notesSz cx="6735763" cy="9866313"/>
  <p:defaultTextStyle>
    <a:defPPr>
      <a:defRPr lang="de-DE"/>
    </a:defPPr>
    <a:lvl1pPr algn="l" rtl="0" fontAlgn="base">
      <a:spcBef>
        <a:spcPct val="0"/>
      </a:spcBef>
      <a:spcAft>
        <a:spcPct val="0"/>
      </a:spcAft>
      <a:defRPr sz="1900" kern="1200">
        <a:solidFill>
          <a:schemeClr val="tx1"/>
        </a:solidFill>
        <a:latin typeface="Arial" pitchFamily="34" charset="0"/>
        <a:ea typeface="+mn-ea"/>
        <a:cs typeface="+mn-cs"/>
      </a:defRPr>
    </a:lvl1pPr>
    <a:lvl2pPr marL="457200" algn="l" rtl="0" fontAlgn="base">
      <a:spcBef>
        <a:spcPct val="0"/>
      </a:spcBef>
      <a:spcAft>
        <a:spcPct val="0"/>
      </a:spcAft>
      <a:defRPr sz="1900" kern="1200">
        <a:solidFill>
          <a:schemeClr val="tx1"/>
        </a:solidFill>
        <a:latin typeface="Arial" pitchFamily="34" charset="0"/>
        <a:ea typeface="+mn-ea"/>
        <a:cs typeface="+mn-cs"/>
      </a:defRPr>
    </a:lvl2pPr>
    <a:lvl3pPr marL="914400" algn="l" rtl="0" fontAlgn="base">
      <a:spcBef>
        <a:spcPct val="0"/>
      </a:spcBef>
      <a:spcAft>
        <a:spcPct val="0"/>
      </a:spcAft>
      <a:defRPr sz="1900" kern="1200">
        <a:solidFill>
          <a:schemeClr val="tx1"/>
        </a:solidFill>
        <a:latin typeface="Arial" pitchFamily="34" charset="0"/>
        <a:ea typeface="+mn-ea"/>
        <a:cs typeface="+mn-cs"/>
      </a:defRPr>
    </a:lvl3pPr>
    <a:lvl4pPr marL="1371600" algn="l" rtl="0" fontAlgn="base">
      <a:spcBef>
        <a:spcPct val="0"/>
      </a:spcBef>
      <a:spcAft>
        <a:spcPct val="0"/>
      </a:spcAft>
      <a:defRPr sz="1900" kern="1200">
        <a:solidFill>
          <a:schemeClr val="tx1"/>
        </a:solidFill>
        <a:latin typeface="Arial" pitchFamily="34" charset="0"/>
        <a:ea typeface="+mn-ea"/>
        <a:cs typeface="+mn-cs"/>
      </a:defRPr>
    </a:lvl4pPr>
    <a:lvl5pPr marL="1828800" algn="l" rtl="0" fontAlgn="base">
      <a:spcBef>
        <a:spcPct val="0"/>
      </a:spcBef>
      <a:spcAft>
        <a:spcPct val="0"/>
      </a:spcAft>
      <a:defRPr sz="1900" kern="1200">
        <a:solidFill>
          <a:schemeClr val="tx1"/>
        </a:solidFill>
        <a:latin typeface="Arial" pitchFamily="34" charset="0"/>
        <a:ea typeface="+mn-ea"/>
        <a:cs typeface="+mn-cs"/>
      </a:defRPr>
    </a:lvl5pPr>
    <a:lvl6pPr marL="2286000" algn="l" defTabSz="914400" rtl="0" eaLnBrk="1" latinLnBrk="0" hangingPunct="1">
      <a:defRPr sz="1900" kern="1200">
        <a:solidFill>
          <a:schemeClr val="tx1"/>
        </a:solidFill>
        <a:latin typeface="Arial" pitchFamily="34" charset="0"/>
        <a:ea typeface="+mn-ea"/>
        <a:cs typeface="+mn-cs"/>
      </a:defRPr>
    </a:lvl6pPr>
    <a:lvl7pPr marL="2743200" algn="l" defTabSz="914400" rtl="0" eaLnBrk="1" latinLnBrk="0" hangingPunct="1">
      <a:defRPr sz="1900" kern="1200">
        <a:solidFill>
          <a:schemeClr val="tx1"/>
        </a:solidFill>
        <a:latin typeface="Arial" pitchFamily="34" charset="0"/>
        <a:ea typeface="+mn-ea"/>
        <a:cs typeface="+mn-cs"/>
      </a:defRPr>
    </a:lvl7pPr>
    <a:lvl8pPr marL="3200400" algn="l" defTabSz="914400" rtl="0" eaLnBrk="1" latinLnBrk="0" hangingPunct="1">
      <a:defRPr sz="1900" kern="1200">
        <a:solidFill>
          <a:schemeClr val="tx1"/>
        </a:solidFill>
        <a:latin typeface="Arial" pitchFamily="34" charset="0"/>
        <a:ea typeface="+mn-ea"/>
        <a:cs typeface="+mn-cs"/>
      </a:defRPr>
    </a:lvl8pPr>
    <a:lvl9pPr marL="3657600" algn="l" defTabSz="914400" rtl="0" eaLnBrk="1" latinLnBrk="0" hangingPunct="1">
      <a:defRPr sz="1900" kern="1200">
        <a:solidFill>
          <a:schemeClr val="tx1"/>
        </a:solidFill>
        <a:latin typeface="Arial" pitchFamily="34"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FFCC"/>
    <a:srgbClr val="00FF00"/>
    <a:srgbClr val="CCCC00"/>
    <a:srgbClr val="0066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ittlere Formatvorlage 2 - Akz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732" autoAdjust="0"/>
    <p:restoredTop sz="90929"/>
  </p:normalViewPr>
  <p:slideViewPr>
    <p:cSldViewPr>
      <p:cViewPr>
        <p:scale>
          <a:sx n="60" d="100"/>
          <a:sy n="60" d="100"/>
        </p:scale>
        <p:origin x="-1596" y="-234"/>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xml"/><Relationship Id="rId18" Type="http://schemas.openxmlformats.org/officeDocument/2006/relationships/slide" Target="slides/slide6.xml"/><Relationship Id="rId26" Type="http://schemas.openxmlformats.org/officeDocument/2006/relationships/slide" Target="slides/slide14.xml"/><Relationship Id="rId39" Type="http://schemas.openxmlformats.org/officeDocument/2006/relationships/slide" Target="slides/slide27.xml"/><Relationship Id="rId3" Type="http://schemas.openxmlformats.org/officeDocument/2006/relationships/slideMaster" Target="slideMasters/slideMaster3.xml"/><Relationship Id="rId21" Type="http://schemas.openxmlformats.org/officeDocument/2006/relationships/slide" Target="slides/slide9.xml"/><Relationship Id="rId34" Type="http://schemas.openxmlformats.org/officeDocument/2006/relationships/slide" Target="slides/slide22.xml"/><Relationship Id="rId42" Type="http://schemas.openxmlformats.org/officeDocument/2006/relationships/slide" Target="slides/slide30.xml"/><Relationship Id="rId47" Type="http://schemas.openxmlformats.org/officeDocument/2006/relationships/viewProps" Target="viewProps.xml"/><Relationship Id="rId7" Type="http://schemas.openxmlformats.org/officeDocument/2006/relationships/slideMaster" Target="slideMasters/slideMaster7.xml"/><Relationship Id="rId12" Type="http://schemas.openxmlformats.org/officeDocument/2006/relationships/slideMaster" Target="slideMasters/slideMaster12.xml"/><Relationship Id="rId17" Type="http://schemas.openxmlformats.org/officeDocument/2006/relationships/slide" Target="slides/slide5.xml"/><Relationship Id="rId25" Type="http://schemas.openxmlformats.org/officeDocument/2006/relationships/slide" Target="slides/slide13.xml"/><Relationship Id="rId33" Type="http://schemas.openxmlformats.org/officeDocument/2006/relationships/slide" Target="slides/slide21.xml"/><Relationship Id="rId38" Type="http://schemas.openxmlformats.org/officeDocument/2006/relationships/slide" Target="slides/slide26.xml"/><Relationship Id="rId46"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4.xml"/><Relationship Id="rId20" Type="http://schemas.openxmlformats.org/officeDocument/2006/relationships/slide" Target="slides/slide8.xml"/><Relationship Id="rId29" Type="http://schemas.openxmlformats.org/officeDocument/2006/relationships/slide" Target="slides/slide17.xml"/><Relationship Id="rId41" Type="http://schemas.openxmlformats.org/officeDocument/2006/relationships/slide" Target="slides/slide29.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Master" Target="slideMasters/slideMaster11.xml"/><Relationship Id="rId24" Type="http://schemas.openxmlformats.org/officeDocument/2006/relationships/slide" Target="slides/slide12.xml"/><Relationship Id="rId32" Type="http://schemas.openxmlformats.org/officeDocument/2006/relationships/slide" Target="slides/slide20.xml"/><Relationship Id="rId37" Type="http://schemas.openxmlformats.org/officeDocument/2006/relationships/slide" Target="slides/slide25.xml"/><Relationship Id="rId40" Type="http://schemas.openxmlformats.org/officeDocument/2006/relationships/slide" Target="slides/slide28.xml"/><Relationship Id="rId45" Type="http://schemas.openxmlformats.org/officeDocument/2006/relationships/handoutMaster" Target="handoutMasters/handoutMaster1.xml"/><Relationship Id="rId5" Type="http://schemas.openxmlformats.org/officeDocument/2006/relationships/slideMaster" Target="slideMasters/slideMaster5.xml"/><Relationship Id="rId15" Type="http://schemas.openxmlformats.org/officeDocument/2006/relationships/slide" Target="slides/slide3.xml"/><Relationship Id="rId23" Type="http://schemas.openxmlformats.org/officeDocument/2006/relationships/slide" Target="slides/slide11.xml"/><Relationship Id="rId28" Type="http://schemas.openxmlformats.org/officeDocument/2006/relationships/slide" Target="slides/slide16.xml"/><Relationship Id="rId36" Type="http://schemas.openxmlformats.org/officeDocument/2006/relationships/slide" Target="slides/slide24.xml"/><Relationship Id="rId49" Type="http://schemas.openxmlformats.org/officeDocument/2006/relationships/tableStyles" Target="tableStyles.xml"/><Relationship Id="rId10" Type="http://schemas.openxmlformats.org/officeDocument/2006/relationships/slideMaster" Target="slideMasters/slideMaster10.xml"/><Relationship Id="rId19" Type="http://schemas.openxmlformats.org/officeDocument/2006/relationships/slide" Target="slides/slide7.xml"/><Relationship Id="rId31" Type="http://schemas.openxmlformats.org/officeDocument/2006/relationships/slide" Target="slides/slide19.xml"/><Relationship Id="rId44" Type="http://schemas.openxmlformats.org/officeDocument/2006/relationships/notesMaster" Target="notesMasters/notesMaster1.xml"/><Relationship Id="rId4" Type="http://schemas.openxmlformats.org/officeDocument/2006/relationships/slideMaster" Target="slideMasters/slideMaster4.xml"/><Relationship Id="rId9" Type="http://schemas.openxmlformats.org/officeDocument/2006/relationships/slideMaster" Target="slideMasters/slideMaster9.xml"/><Relationship Id="rId14" Type="http://schemas.openxmlformats.org/officeDocument/2006/relationships/slide" Target="slides/slide2.xml"/><Relationship Id="rId22" Type="http://schemas.openxmlformats.org/officeDocument/2006/relationships/slide" Target="slides/slide10.xml"/><Relationship Id="rId27" Type="http://schemas.openxmlformats.org/officeDocument/2006/relationships/slide" Target="slides/slide15.xml"/><Relationship Id="rId30" Type="http://schemas.openxmlformats.org/officeDocument/2006/relationships/slide" Target="slides/slide18.xml"/><Relationship Id="rId35" Type="http://schemas.openxmlformats.org/officeDocument/2006/relationships/slide" Target="slides/slide23.xml"/><Relationship Id="rId43" Type="http://schemas.openxmlformats.org/officeDocument/2006/relationships/slide" Target="slides/slide31.xml"/><Relationship Id="rId48" Type="http://schemas.openxmlformats.org/officeDocument/2006/relationships/theme" Target="theme/theme1.xml"/><Relationship Id="rId8" Type="http://schemas.openxmlformats.org/officeDocument/2006/relationships/slideMaster" Target="slideMasters/slideMaster8.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4CF52F6-8DC8-4432-AD38-F1E34DFFDCB0}" type="doc">
      <dgm:prSet loTypeId="urn:microsoft.com/office/officeart/2011/layout/HexagonRadial" loCatId="cycle" qsTypeId="urn:microsoft.com/office/officeart/2005/8/quickstyle/simple1" qsCatId="simple" csTypeId="urn:microsoft.com/office/officeart/2005/8/colors/accent1_2" csCatId="accent1" phldr="1"/>
      <dgm:spPr/>
      <dgm:t>
        <a:bodyPr/>
        <a:lstStyle/>
        <a:p>
          <a:endParaRPr lang="de-DE"/>
        </a:p>
      </dgm:t>
    </dgm:pt>
    <dgm:pt modelId="{0737ED9D-34B4-4B02-933E-E58939156415}">
      <dgm:prSet phldrT="[Text]"/>
      <dgm:spPr>
        <a:solidFill>
          <a:srgbClr val="002060"/>
        </a:solidFill>
      </dgm:spPr>
      <dgm:t>
        <a:bodyPr/>
        <a:lstStyle/>
        <a:p>
          <a:r>
            <a:rPr lang="de-DE" b="1" dirty="0" smtClean="0"/>
            <a:t>100%ige Sicherheit</a:t>
          </a:r>
          <a:endParaRPr lang="de-DE" b="1" dirty="0"/>
        </a:p>
      </dgm:t>
    </dgm:pt>
    <dgm:pt modelId="{BC317242-0081-4283-9580-C100D1624140}" type="parTrans" cxnId="{F33D0C5B-4E20-4268-B7F7-C9A8F827FB36}">
      <dgm:prSet/>
      <dgm:spPr/>
      <dgm:t>
        <a:bodyPr/>
        <a:lstStyle/>
        <a:p>
          <a:endParaRPr lang="de-DE"/>
        </a:p>
      </dgm:t>
    </dgm:pt>
    <dgm:pt modelId="{FE0605CD-9500-420A-A965-FDBD6133BE63}" type="sibTrans" cxnId="{F33D0C5B-4E20-4268-B7F7-C9A8F827FB36}">
      <dgm:prSet/>
      <dgm:spPr/>
      <dgm:t>
        <a:bodyPr/>
        <a:lstStyle/>
        <a:p>
          <a:endParaRPr lang="de-DE"/>
        </a:p>
      </dgm:t>
    </dgm:pt>
    <dgm:pt modelId="{C71AD37C-7017-4D1C-A4D2-943F681BE5AD}">
      <dgm:prSet phldrT="[Text]"/>
      <dgm:spPr>
        <a:solidFill>
          <a:srgbClr val="7030A0"/>
        </a:solidFill>
      </dgm:spPr>
      <dgm:t>
        <a:bodyPr/>
        <a:lstStyle/>
        <a:p>
          <a:r>
            <a:rPr lang="de-DE" b="1" dirty="0" smtClean="0"/>
            <a:t>nicht-klinisches Setting</a:t>
          </a:r>
          <a:endParaRPr lang="de-DE" b="1" dirty="0"/>
        </a:p>
      </dgm:t>
    </dgm:pt>
    <dgm:pt modelId="{68B05775-2835-406E-82AF-4B4C85B0DAAC}" type="parTrans" cxnId="{8F1A1193-FC93-489D-A53E-AC9045E964B3}">
      <dgm:prSet/>
      <dgm:spPr/>
      <dgm:t>
        <a:bodyPr/>
        <a:lstStyle/>
        <a:p>
          <a:endParaRPr lang="de-DE"/>
        </a:p>
      </dgm:t>
    </dgm:pt>
    <dgm:pt modelId="{F70EAA2C-FCA5-44FC-A7A0-5CEF7669598B}" type="sibTrans" cxnId="{8F1A1193-FC93-489D-A53E-AC9045E964B3}">
      <dgm:prSet/>
      <dgm:spPr/>
      <dgm:t>
        <a:bodyPr/>
        <a:lstStyle/>
        <a:p>
          <a:endParaRPr lang="de-DE"/>
        </a:p>
      </dgm:t>
    </dgm:pt>
    <dgm:pt modelId="{04FF97AE-A164-4B1D-8677-A405BD98366E}">
      <dgm:prSet phldrT="[Text]"/>
      <dgm:spPr>
        <a:solidFill>
          <a:schemeClr val="bg2">
            <a:lumMod val="25000"/>
            <a:lumOff val="75000"/>
          </a:schemeClr>
        </a:solidFill>
      </dgm:spPr>
      <dgm:t>
        <a:bodyPr/>
        <a:lstStyle/>
        <a:p>
          <a:r>
            <a:rPr lang="de-DE" b="1" dirty="0" smtClean="0"/>
            <a:t>begrenzte Vorherseh-barkeit</a:t>
          </a:r>
          <a:endParaRPr lang="de-DE" b="1" dirty="0"/>
        </a:p>
      </dgm:t>
    </dgm:pt>
    <dgm:pt modelId="{1C255F6C-3CC1-498C-A263-45442CF167F7}" type="parTrans" cxnId="{E7436810-5D85-4C3C-808D-1FF7C6516578}">
      <dgm:prSet/>
      <dgm:spPr/>
      <dgm:t>
        <a:bodyPr/>
        <a:lstStyle/>
        <a:p>
          <a:endParaRPr lang="de-DE"/>
        </a:p>
      </dgm:t>
    </dgm:pt>
    <dgm:pt modelId="{7D91189B-A6FF-4B54-B85C-176EDA519192}" type="sibTrans" cxnId="{E7436810-5D85-4C3C-808D-1FF7C6516578}">
      <dgm:prSet/>
      <dgm:spPr/>
      <dgm:t>
        <a:bodyPr/>
        <a:lstStyle/>
        <a:p>
          <a:endParaRPr lang="de-DE"/>
        </a:p>
      </dgm:t>
    </dgm:pt>
    <dgm:pt modelId="{043719C3-8F9C-4457-B5D9-1F78A3C2081E}">
      <dgm:prSet phldrT="[Text]"/>
      <dgm:spPr>
        <a:solidFill>
          <a:schemeClr val="accent6">
            <a:lumMod val="75000"/>
          </a:schemeClr>
        </a:solidFill>
      </dgm:spPr>
      <dgm:t>
        <a:bodyPr/>
        <a:lstStyle/>
        <a:p>
          <a:r>
            <a:rPr lang="de-DE" b="1" dirty="0" smtClean="0"/>
            <a:t>Eigensinnig-</a:t>
          </a:r>
          <a:r>
            <a:rPr lang="de-DE" b="1" dirty="0" err="1" smtClean="0"/>
            <a:t>keit</a:t>
          </a:r>
          <a:r>
            <a:rPr lang="de-DE" b="1" dirty="0" smtClean="0"/>
            <a:t> der Familien </a:t>
          </a:r>
          <a:endParaRPr lang="de-DE" b="1" dirty="0"/>
        </a:p>
      </dgm:t>
    </dgm:pt>
    <dgm:pt modelId="{C46B3466-F8A2-4675-8C9A-1DC096AE6A70}" type="parTrans" cxnId="{9B1C0345-15B2-4B0F-9F15-DC2D486A877F}">
      <dgm:prSet/>
      <dgm:spPr/>
      <dgm:t>
        <a:bodyPr/>
        <a:lstStyle/>
        <a:p>
          <a:endParaRPr lang="de-DE"/>
        </a:p>
      </dgm:t>
    </dgm:pt>
    <dgm:pt modelId="{DD84E04A-4CEA-4056-A7AD-C6A024072845}" type="sibTrans" cxnId="{9B1C0345-15B2-4B0F-9F15-DC2D486A877F}">
      <dgm:prSet/>
      <dgm:spPr/>
      <dgm:t>
        <a:bodyPr/>
        <a:lstStyle/>
        <a:p>
          <a:endParaRPr lang="de-DE"/>
        </a:p>
      </dgm:t>
    </dgm:pt>
    <dgm:pt modelId="{F7F05DAA-2DC9-41B6-B890-B3589F20AE3B}">
      <dgm:prSet phldrT="[Text]"/>
      <dgm:spPr>
        <a:solidFill>
          <a:schemeClr val="accent6">
            <a:lumMod val="60000"/>
            <a:lumOff val="40000"/>
          </a:schemeClr>
        </a:solidFill>
      </dgm:spPr>
      <dgm:t>
        <a:bodyPr/>
        <a:lstStyle/>
        <a:p>
          <a:r>
            <a:rPr lang="de-DE" b="1" dirty="0" smtClean="0"/>
            <a:t>Irritierende Komplexität</a:t>
          </a:r>
          <a:endParaRPr lang="de-DE" b="1" dirty="0"/>
        </a:p>
      </dgm:t>
    </dgm:pt>
    <dgm:pt modelId="{C37508D3-8D0A-4072-B76B-2943F5337D19}" type="parTrans" cxnId="{7092945B-B3ED-4D5E-B126-A6FF069E56D1}">
      <dgm:prSet/>
      <dgm:spPr/>
      <dgm:t>
        <a:bodyPr/>
        <a:lstStyle/>
        <a:p>
          <a:endParaRPr lang="de-DE"/>
        </a:p>
      </dgm:t>
    </dgm:pt>
    <dgm:pt modelId="{C3341D6B-2051-4610-8BF3-33422EDFC188}" type="sibTrans" cxnId="{7092945B-B3ED-4D5E-B126-A6FF069E56D1}">
      <dgm:prSet/>
      <dgm:spPr/>
      <dgm:t>
        <a:bodyPr/>
        <a:lstStyle/>
        <a:p>
          <a:endParaRPr lang="de-DE"/>
        </a:p>
      </dgm:t>
    </dgm:pt>
    <dgm:pt modelId="{B92CC947-E621-498B-8AC5-B99B512B40CB}">
      <dgm:prSet phldrT="[Text]"/>
      <dgm:spPr>
        <a:solidFill>
          <a:schemeClr val="bg2">
            <a:lumMod val="75000"/>
            <a:lumOff val="25000"/>
          </a:schemeClr>
        </a:solidFill>
      </dgm:spPr>
      <dgm:t>
        <a:bodyPr/>
        <a:lstStyle/>
        <a:p>
          <a:r>
            <a:rPr lang="de-DE" b="1" dirty="0" smtClean="0"/>
            <a:t>„</a:t>
          </a:r>
          <a:r>
            <a:rPr lang="de-DE" b="1" dirty="0" err="1" smtClean="0"/>
            <a:t>moving</a:t>
          </a:r>
          <a:r>
            <a:rPr lang="de-DE" b="1" dirty="0" smtClean="0"/>
            <a:t> </a:t>
          </a:r>
          <a:r>
            <a:rPr lang="de-DE" b="1" dirty="0" err="1" smtClean="0"/>
            <a:t>targets</a:t>
          </a:r>
          <a:r>
            <a:rPr lang="de-DE" b="1" dirty="0" smtClean="0"/>
            <a:t>“</a:t>
          </a:r>
          <a:endParaRPr lang="de-DE" dirty="0"/>
        </a:p>
      </dgm:t>
    </dgm:pt>
    <dgm:pt modelId="{0CD6A392-9D79-4F15-82D2-2FBEE13E22ED}" type="parTrans" cxnId="{FCDC17AA-6487-46EB-86E5-FFEE1BAA2CC1}">
      <dgm:prSet/>
      <dgm:spPr/>
      <dgm:t>
        <a:bodyPr/>
        <a:lstStyle/>
        <a:p>
          <a:endParaRPr lang="de-DE"/>
        </a:p>
      </dgm:t>
    </dgm:pt>
    <dgm:pt modelId="{CC70A1EC-2926-431F-AD47-F2096B8DAE72}" type="sibTrans" cxnId="{FCDC17AA-6487-46EB-86E5-FFEE1BAA2CC1}">
      <dgm:prSet/>
      <dgm:spPr/>
      <dgm:t>
        <a:bodyPr/>
        <a:lstStyle/>
        <a:p>
          <a:endParaRPr lang="de-DE"/>
        </a:p>
      </dgm:t>
    </dgm:pt>
    <dgm:pt modelId="{8F302416-F8AD-4BB5-BF2D-CC359CA5AD62}">
      <dgm:prSet phldrT="[Text]"/>
      <dgm:spPr>
        <a:solidFill>
          <a:schemeClr val="accent6"/>
        </a:solidFill>
      </dgm:spPr>
      <dgm:t>
        <a:bodyPr/>
        <a:lstStyle/>
        <a:p>
          <a:r>
            <a:rPr lang="de-DE" b="1" dirty="0" err="1" smtClean="0"/>
            <a:t>Individua-lität</a:t>
          </a:r>
          <a:r>
            <a:rPr lang="de-DE" b="1" dirty="0" smtClean="0"/>
            <a:t> des Kindes</a:t>
          </a:r>
          <a:endParaRPr lang="de-DE" b="1" dirty="0"/>
        </a:p>
      </dgm:t>
    </dgm:pt>
    <dgm:pt modelId="{EBAE5F11-7603-43B9-AC57-A368617F988C}" type="parTrans" cxnId="{E6F4815A-305E-4E81-8B7A-8A58798B5735}">
      <dgm:prSet/>
      <dgm:spPr/>
      <dgm:t>
        <a:bodyPr/>
        <a:lstStyle/>
        <a:p>
          <a:endParaRPr lang="de-DE"/>
        </a:p>
      </dgm:t>
    </dgm:pt>
    <dgm:pt modelId="{99353F21-55CD-4F69-9F43-FE46D2EC2E6C}" type="sibTrans" cxnId="{E6F4815A-305E-4E81-8B7A-8A58798B5735}">
      <dgm:prSet/>
      <dgm:spPr/>
      <dgm:t>
        <a:bodyPr/>
        <a:lstStyle/>
        <a:p>
          <a:endParaRPr lang="de-DE"/>
        </a:p>
      </dgm:t>
    </dgm:pt>
    <dgm:pt modelId="{252081DC-8012-486A-8BEF-C4B4B0589546}" type="pres">
      <dgm:prSet presAssocID="{B4CF52F6-8DC8-4432-AD38-F1E34DFFDCB0}" presName="Name0" presStyleCnt="0">
        <dgm:presLayoutVars>
          <dgm:chMax val="1"/>
          <dgm:chPref val="1"/>
          <dgm:dir/>
          <dgm:animOne val="branch"/>
          <dgm:animLvl val="lvl"/>
        </dgm:presLayoutVars>
      </dgm:prSet>
      <dgm:spPr/>
      <dgm:t>
        <a:bodyPr/>
        <a:lstStyle/>
        <a:p>
          <a:endParaRPr lang="de-DE"/>
        </a:p>
      </dgm:t>
    </dgm:pt>
    <dgm:pt modelId="{C6B6E313-50A4-4523-8402-832CAEC365CA}" type="pres">
      <dgm:prSet presAssocID="{0737ED9D-34B4-4B02-933E-E58939156415}" presName="Parent" presStyleLbl="node0" presStyleIdx="0" presStyleCnt="1">
        <dgm:presLayoutVars>
          <dgm:chMax val="6"/>
          <dgm:chPref val="6"/>
        </dgm:presLayoutVars>
      </dgm:prSet>
      <dgm:spPr/>
      <dgm:t>
        <a:bodyPr/>
        <a:lstStyle/>
        <a:p>
          <a:endParaRPr lang="de-DE"/>
        </a:p>
      </dgm:t>
    </dgm:pt>
    <dgm:pt modelId="{3954E13D-725D-4F2D-BD44-237EA1B8415A}" type="pres">
      <dgm:prSet presAssocID="{C71AD37C-7017-4D1C-A4D2-943F681BE5AD}" presName="Accent1" presStyleCnt="0"/>
      <dgm:spPr/>
    </dgm:pt>
    <dgm:pt modelId="{29029F59-7B4B-478A-B417-8223767050C9}" type="pres">
      <dgm:prSet presAssocID="{C71AD37C-7017-4D1C-A4D2-943F681BE5AD}" presName="Accent" presStyleLbl="bgShp" presStyleIdx="0" presStyleCnt="6"/>
      <dgm:spPr/>
    </dgm:pt>
    <dgm:pt modelId="{2C97F958-EDAF-437A-95D2-E4DD4679FE24}" type="pres">
      <dgm:prSet presAssocID="{C71AD37C-7017-4D1C-A4D2-943F681BE5AD}" presName="Child1" presStyleLbl="node1" presStyleIdx="0" presStyleCnt="6">
        <dgm:presLayoutVars>
          <dgm:chMax val="0"/>
          <dgm:chPref val="0"/>
          <dgm:bulletEnabled val="1"/>
        </dgm:presLayoutVars>
      </dgm:prSet>
      <dgm:spPr/>
      <dgm:t>
        <a:bodyPr/>
        <a:lstStyle/>
        <a:p>
          <a:endParaRPr lang="de-DE"/>
        </a:p>
      </dgm:t>
    </dgm:pt>
    <dgm:pt modelId="{32696331-ACDC-462D-AB34-50B03CF280E6}" type="pres">
      <dgm:prSet presAssocID="{04FF97AE-A164-4B1D-8677-A405BD98366E}" presName="Accent2" presStyleCnt="0"/>
      <dgm:spPr/>
    </dgm:pt>
    <dgm:pt modelId="{7EA6A643-DEBB-46CF-9653-E464D456A374}" type="pres">
      <dgm:prSet presAssocID="{04FF97AE-A164-4B1D-8677-A405BD98366E}" presName="Accent" presStyleLbl="bgShp" presStyleIdx="1" presStyleCnt="6"/>
      <dgm:spPr/>
    </dgm:pt>
    <dgm:pt modelId="{422A2EF7-99D8-440F-9591-0085313741D2}" type="pres">
      <dgm:prSet presAssocID="{04FF97AE-A164-4B1D-8677-A405BD98366E}" presName="Child2" presStyleLbl="node1" presStyleIdx="1" presStyleCnt="6">
        <dgm:presLayoutVars>
          <dgm:chMax val="0"/>
          <dgm:chPref val="0"/>
          <dgm:bulletEnabled val="1"/>
        </dgm:presLayoutVars>
      </dgm:prSet>
      <dgm:spPr/>
      <dgm:t>
        <a:bodyPr/>
        <a:lstStyle/>
        <a:p>
          <a:endParaRPr lang="de-DE"/>
        </a:p>
      </dgm:t>
    </dgm:pt>
    <dgm:pt modelId="{783AAF42-52BA-4056-ACBF-03E8892F6983}" type="pres">
      <dgm:prSet presAssocID="{043719C3-8F9C-4457-B5D9-1F78A3C2081E}" presName="Accent3" presStyleCnt="0"/>
      <dgm:spPr/>
    </dgm:pt>
    <dgm:pt modelId="{FD8808DA-A69C-4891-A06C-6103B40EBA03}" type="pres">
      <dgm:prSet presAssocID="{043719C3-8F9C-4457-B5D9-1F78A3C2081E}" presName="Accent" presStyleLbl="bgShp" presStyleIdx="2" presStyleCnt="6"/>
      <dgm:spPr/>
    </dgm:pt>
    <dgm:pt modelId="{778587C4-17D2-4407-9604-36C521A58753}" type="pres">
      <dgm:prSet presAssocID="{043719C3-8F9C-4457-B5D9-1F78A3C2081E}" presName="Child3" presStyleLbl="node1" presStyleIdx="2" presStyleCnt="6">
        <dgm:presLayoutVars>
          <dgm:chMax val="0"/>
          <dgm:chPref val="0"/>
          <dgm:bulletEnabled val="1"/>
        </dgm:presLayoutVars>
      </dgm:prSet>
      <dgm:spPr/>
      <dgm:t>
        <a:bodyPr/>
        <a:lstStyle/>
        <a:p>
          <a:endParaRPr lang="de-DE"/>
        </a:p>
      </dgm:t>
    </dgm:pt>
    <dgm:pt modelId="{104D5D70-BABA-41A7-9F2D-3F1D18976CCF}" type="pres">
      <dgm:prSet presAssocID="{F7F05DAA-2DC9-41B6-B890-B3589F20AE3B}" presName="Accent4" presStyleCnt="0"/>
      <dgm:spPr/>
    </dgm:pt>
    <dgm:pt modelId="{381CD9A8-3F9D-4EE3-A666-8623E1CC5086}" type="pres">
      <dgm:prSet presAssocID="{F7F05DAA-2DC9-41B6-B890-B3589F20AE3B}" presName="Accent" presStyleLbl="bgShp" presStyleIdx="3" presStyleCnt="6"/>
      <dgm:spPr/>
    </dgm:pt>
    <dgm:pt modelId="{E35D5C4D-D207-4E65-832A-AD6627F14390}" type="pres">
      <dgm:prSet presAssocID="{F7F05DAA-2DC9-41B6-B890-B3589F20AE3B}" presName="Child4" presStyleLbl="node1" presStyleIdx="3" presStyleCnt="6">
        <dgm:presLayoutVars>
          <dgm:chMax val="0"/>
          <dgm:chPref val="0"/>
          <dgm:bulletEnabled val="1"/>
        </dgm:presLayoutVars>
      </dgm:prSet>
      <dgm:spPr/>
      <dgm:t>
        <a:bodyPr/>
        <a:lstStyle/>
        <a:p>
          <a:endParaRPr lang="de-DE"/>
        </a:p>
      </dgm:t>
    </dgm:pt>
    <dgm:pt modelId="{B0EBCA6A-06A2-409C-85C6-A83E28DB685B}" type="pres">
      <dgm:prSet presAssocID="{B92CC947-E621-498B-8AC5-B99B512B40CB}" presName="Accent5" presStyleCnt="0"/>
      <dgm:spPr/>
    </dgm:pt>
    <dgm:pt modelId="{A9656012-1B2F-4305-97EA-EDB0DAF0E354}" type="pres">
      <dgm:prSet presAssocID="{B92CC947-E621-498B-8AC5-B99B512B40CB}" presName="Accent" presStyleLbl="bgShp" presStyleIdx="4" presStyleCnt="6"/>
      <dgm:spPr/>
    </dgm:pt>
    <dgm:pt modelId="{E036E7C5-94C2-4069-BF62-AF066B37FB57}" type="pres">
      <dgm:prSet presAssocID="{B92CC947-E621-498B-8AC5-B99B512B40CB}" presName="Child5" presStyleLbl="node1" presStyleIdx="4" presStyleCnt="6">
        <dgm:presLayoutVars>
          <dgm:chMax val="0"/>
          <dgm:chPref val="0"/>
          <dgm:bulletEnabled val="1"/>
        </dgm:presLayoutVars>
      </dgm:prSet>
      <dgm:spPr/>
      <dgm:t>
        <a:bodyPr/>
        <a:lstStyle/>
        <a:p>
          <a:endParaRPr lang="de-DE"/>
        </a:p>
      </dgm:t>
    </dgm:pt>
    <dgm:pt modelId="{9F9A4FB2-231A-407C-A0E6-D2AA8F119DAC}" type="pres">
      <dgm:prSet presAssocID="{8F302416-F8AD-4BB5-BF2D-CC359CA5AD62}" presName="Accent6" presStyleCnt="0"/>
      <dgm:spPr/>
    </dgm:pt>
    <dgm:pt modelId="{4B8E5340-F493-4F53-9AEF-DB713A0A9775}" type="pres">
      <dgm:prSet presAssocID="{8F302416-F8AD-4BB5-BF2D-CC359CA5AD62}" presName="Accent" presStyleLbl="bgShp" presStyleIdx="5" presStyleCnt="6"/>
      <dgm:spPr/>
    </dgm:pt>
    <dgm:pt modelId="{3F3D316A-AB4E-42D3-9ED9-959741E29155}" type="pres">
      <dgm:prSet presAssocID="{8F302416-F8AD-4BB5-BF2D-CC359CA5AD62}" presName="Child6" presStyleLbl="node1" presStyleIdx="5" presStyleCnt="6">
        <dgm:presLayoutVars>
          <dgm:chMax val="0"/>
          <dgm:chPref val="0"/>
          <dgm:bulletEnabled val="1"/>
        </dgm:presLayoutVars>
      </dgm:prSet>
      <dgm:spPr/>
      <dgm:t>
        <a:bodyPr/>
        <a:lstStyle/>
        <a:p>
          <a:endParaRPr lang="de-DE"/>
        </a:p>
      </dgm:t>
    </dgm:pt>
  </dgm:ptLst>
  <dgm:cxnLst>
    <dgm:cxn modelId="{E6F4815A-305E-4E81-8B7A-8A58798B5735}" srcId="{0737ED9D-34B4-4B02-933E-E58939156415}" destId="{8F302416-F8AD-4BB5-BF2D-CC359CA5AD62}" srcOrd="5" destOrd="0" parTransId="{EBAE5F11-7603-43B9-AC57-A368617F988C}" sibTransId="{99353F21-55CD-4F69-9F43-FE46D2EC2E6C}"/>
    <dgm:cxn modelId="{F33D0C5B-4E20-4268-B7F7-C9A8F827FB36}" srcId="{B4CF52F6-8DC8-4432-AD38-F1E34DFFDCB0}" destId="{0737ED9D-34B4-4B02-933E-E58939156415}" srcOrd="0" destOrd="0" parTransId="{BC317242-0081-4283-9580-C100D1624140}" sibTransId="{FE0605CD-9500-420A-A965-FDBD6133BE63}"/>
    <dgm:cxn modelId="{5778D52A-4BA5-45E5-960B-3F3B13DE96BD}" type="presOf" srcId="{B4CF52F6-8DC8-4432-AD38-F1E34DFFDCB0}" destId="{252081DC-8012-486A-8BEF-C4B4B0589546}" srcOrd="0" destOrd="0" presId="urn:microsoft.com/office/officeart/2011/layout/HexagonRadial"/>
    <dgm:cxn modelId="{9B1C0345-15B2-4B0F-9F15-DC2D486A877F}" srcId="{0737ED9D-34B4-4B02-933E-E58939156415}" destId="{043719C3-8F9C-4457-B5D9-1F78A3C2081E}" srcOrd="2" destOrd="0" parTransId="{C46B3466-F8A2-4675-8C9A-1DC096AE6A70}" sibTransId="{DD84E04A-4CEA-4056-A7AD-C6A024072845}"/>
    <dgm:cxn modelId="{6CB492EA-74A1-40C0-BBCC-5C62E67CA599}" type="presOf" srcId="{043719C3-8F9C-4457-B5D9-1F78A3C2081E}" destId="{778587C4-17D2-4407-9604-36C521A58753}" srcOrd="0" destOrd="0" presId="urn:microsoft.com/office/officeart/2011/layout/HexagonRadial"/>
    <dgm:cxn modelId="{C9EDA7C0-F27D-49F3-9D0F-04D403F723D1}" type="presOf" srcId="{C71AD37C-7017-4D1C-A4D2-943F681BE5AD}" destId="{2C97F958-EDAF-437A-95D2-E4DD4679FE24}" srcOrd="0" destOrd="0" presId="urn:microsoft.com/office/officeart/2011/layout/HexagonRadial"/>
    <dgm:cxn modelId="{8F51E485-85A0-4022-B1EA-7A135D146AB9}" type="presOf" srcId="{B92CC947-E621-498B-8AC5-B99B512B40CB}" destId="{E036E7C5-94C2-4069-BF62-AF066B37FB57}" srcOrd="0" destOrd="0" presId="urn:microsoft.com/office/officeart/2011/layout/HexagonRadial"/>
    <dgm:cxn modelId="{8F1A1193-FC93-489D-A53E-AC9045E964B3}" srcId="{0737ED9D-34B4-4B02-933E-E58939156415}" destId="{C71AD37C-7017-4D1C-A4D2-943F681BE5AD}" srcOrd="0" destOrd="0" parTransId="{68B05775-2835-406E-82AF-4B4C85B0DAAC}" sibTransId="{F70EAA2C-FCA5-44FC-A7A0-5CEF7669598B}"/>
    <dgm:cxn modelId="{FCDC17AA-6487-46EB-86E5-FFEE1BAA2CC1}" srcId="{0737ED9D-34B4-4B02-933E-E58939156415}" destId="{B92CC947-E621-498B-8AC5-B99B512B40CB}" srcOrd="4" destOrd="0" parTransId="{0CD6A392-9D79-4F15-82D2-2FBEE13E22ED}" sibTransId="{CC70A1EC-2926-431F-AD47-F2096B8DAE72}"/>
    <dgm:cxn modelId="{602A61FF-9EFD-4D85-8E4C-097A9769A6A3}" type="presOf" srcId="{8F302416-F8AD-4BB5-BF2D-CC359CA5AD62}" destId="{3F3D316A-AB4E-42D3-9ED9-959741E29155}" srcOrd="0" destOrd="0" presId="urn:microsoft.com/office/officeart/2011/layout/HexagonRadial"/>
    <dgm:cxn modelId="{8604B493-7FB3-48C7-965A-425A984C1CFF}" type="presOf" srcId="{04FF97AE-A164-4B1D-8677-A405BD98366E}" destId="{422A2EF7-99D8-440F-9591-0085313741D2}" srcOrd="0" destOrd="0" presId="urn:microsoft.com/office/officeart/2011/layout/HexagonRadial"/>
    <dgm:cxn modelId="{5D33B41B-8DB7-4A1B-8BA0-0FBE842F5AAB}" type="presOf" srcId="{0737ED9D-34B4-4B02-933E-E58939156415}" destId="{C6B6E313-50A4-4523-8402-832CAEC365CA}" srcOrd="0" destOrd="0" presId="urn:microsoft.com/office/officeart/2011/layout/HexagonRadial"/>
    <dgm:cxn modelId="{E7436810-5D85-4C3C-808D-1FF7C6516578}" srcId="{0737ED9D-34B4-4B02-933E-E58939156415}" destId="{04FF97AE-A164-4B1D-8677-A405BD98366E}" srcOrd="1" destOrd="0" parTransId="{1C255F6C-3CC1-498C-A263-45442CF167F7}" sibTransId="{7D91189B-A6FF-4B54-B85C-176EDA519192}"/>
    <dgm:cxn modelId="{D6118B43-7BFD-4920-9028-CC2C8DF5AD48}" type="presOf" srcId="{F7F05DAA-2DC9-41B6-B890-B3589F20AE3B}" destId="{E35D5C4D-D207-4E65-832A-AD6627F14390}" srcOrd="0" destOrd="0" presId="urn:microsoft.com/office/officeart/2011/layout/HexagonRadial"/>
    <dgm:cxn modelId="{7092945B-B3ED-4D5E-B126-A6FF069E56D1}" srcId="{0737ED9D-34B4-4B02-933E-E58939156415}" destId="{F7F05DAA-2DC9-41B6-B890-B3589F20AE3B}" srcOrd="3" destOrd="0" parTransId="{C37508D3-8D0A-4072-B76B-2943F5337D19}" sibTransId="{C3341D6B-2051-4610-8BF3-33422EDFC188}"/>
    <dgm:cxn modelId="{04CF68F3-346E-4DCA-BFB1-F3F2E4E613EC}" type="presParOf" srcId="{252081DC-8012-486A-8BEF-C4B4B0589546}" destId="{C6B6E313-50A4-4523-8402-832CAEC365CA}" srcOrd="0" destOrd="0" presId="urn:microsoft.com/office/officeart/2011/layout/HexagonRadial"/>
    <dgm:cxn modelId="{7ABB1611-3DD2-4BFC-AA25-A20A1D024BD6}" type="presParOf" srcId="{252081DC-8012-486A-8BEF-C4B4B0589546}" destId="{3954E13D-725D-4F2D-BD44-237EA1B8415A}" srcOrd="1" destOrd="0" presId="urn:microsoft.com/office/officeart/2011/layout/HexagonRadial"/>
    <dgm:cxn modelId="{73A6A33C-7800-404A-AA71-F53565E2CA25}" type="presParOf" srcId="{3954E13D-725D-4F2D-BD44-237EA1B8415A}" destId="{29029F59-7B4B-478A-B417-8223767050C9}" srcOrd="0" destOrd="0" presId="urn:microsoft.com/office/officeart/2011/layout/HexagonRadial"/>
    <dgm:cxn modelId="{D1E38FDF-D10A-48F7-85AC-04214F9D7A7E}" type="presParOf" srcId="{252081DC-8012-486A-8BEF-C4B4B0589546}" destId="{2C97F958-EDAF-437A-95D2-E4DD4679FE24}" srcOrd="2" destOrd="0" presId="urn:microsoft.com/office/officeart/2011/layout/HexagonRadial"/>
    <dgm:cxn modelId="{CBE90103-7210-45D8-926E-A5D27AB5C1F8}" type="presParOf" srcId="{252081DC-8012-486A-8BEF-C4B4B0589546}" destId="{32696331-ACDC-462D-AB34-50B03CF280E6}" srcOrd="3" destOrd="0" presId="urn:microsoft.com/office/officeart/2011/layout/HexagonRadial"/>
    <dgm:cxn modelId="{D5530B0A-3BB2-41FA-8839-5F962E783277}" type="presParOf" srcId="{32696331-ACDC-462D-AB34-50B03CF280E6}" destId="{7EA6A643-DEBB-46CF-9653-E464D456A374}" srcOrd="0" destOrd="0" presId="urn:microsoft.com/office/officeart/2011/layout/HexagonRadial"/>
    <dgm:cxn modelId="{B5F03E01-EECC-4B3C-9E65-63DE5B4E8819}" type="presParOf" srcId="{252081DC-8012-486A-8BEF-C4B4B0589546}" destId="{422A2EF7-99D8-440F-9591-0085313741D2}" srcOrd="4" destOrd="0" presId="urn:microsoft.com/office/officeart/2011/layout/HexagonRadial"/>
    <dgm:cxn modelId="{7E4EACC9-82F4-4E1F-AA10-B80E6D7BEC0D}" type="presParOf" srcId="{252081DC-8012-486A-8BEF-C4B4B0589546}" destId="{783AAF42-52BA-4056-ACBF-03E8892F6983}" srcOrd="5" destOrd="0" presId="urn:microsoft.com/office/officeart/2011/layout/HexagonRadial"/>
    <dgm:cxn modelId="{D5E19661-5F52-41D5-BD15-2967682EDE5B}" type="presParOf" srcId="{783AAF42-52BA-4056-ACBF-03E8892F6983}" destId="{FD8808DA-A69C-4891-A06C-6103B40EBA03}" srcOrd="0" destOrd="0" presId="urn:microsoft.com/office/officeart/2011/layout/HexagonRadial"/>
    <dgm:cxn modelId="{221849FC-D66C-414F-97CA-0142632A8939}" type="presParOf" srcId="{252081DC-8012-486A-8BEF-C4B4B0589546}" destId="{778587C4-17D2-4407-9604-36C521A58753}" srcOrd="6" destOrd="0" presId="urn:microsoft.com/office/officeart/2011/layout/HexagonRadial"/>
    <dgm:cxn modelId="{D7038F7E-A760-4481-B17A-13D3C0AB6E84}" type="presParOf" srcId="{252081DC-8012-486A-8BEF-C4B4B0589546}" destId="{104D5D70-BABA-41A7-9F2D-3F1D18976CCF}" srcOrd="7" destOrd="0" presId="urn:microsoft.com/office/officeart/2011/layout/HexagonRadial"/>
    <dgm:cxn modelId="{5085E72B-356D-4CE1-A91E-AB0D8E5AAD95}" type="presParOf" srcId="{104D5D70-BABA-41A7-9F2D-3F1D18976CCF}" destId="{381CD9A8-3F9D-4EE3-A666-8623E1CC5086}" srcOrd="0" destOrd="0" presId="urn:microsoft.com/office/officeart/2011/layout/HexagonRadial"/>
    <dgm:cxn modelId="{C8249138-46EE-4351-A6DE-C85D0CCED170}" type="presParOf" srcId="{252081DC-8012-486A-8BEF-C4B4B0589546}" destId="{E35D5C4D-D207-4E65-832A-AD6627F14390}" srcOrd="8" destOrd="0" presId="urn:microsoft.com/office/officeart/2011/layout/HexagonRadial"/>
    <dgm:cxn modelId="{43A53570-C929-4410-8643-9BEEAA0AD7E5}" type="presParOf" srcId="{252081DC-8012-486A-8BEF-C4B4B0589546}" destId="{B0EBCA6A-06A2-409C-85C6-A83E28DB685B}" srcOrd="9" destOrd="0" presId="urn:microsoft.com/office/officeart/2011/layout/HexagonRadial"/>
    <dgm:cxn modelId="{C00B6B30-D87A-45BA-8668-3691C1EDF64F}" type="presParOf" srcId="{B0EBCA6A-06A2-409C-85C6-A83E28DB685B}" destId="{A9656012-1B2F-4305-97EA-EDB0DAF0E354}" srcOrd="0" destOrd="0" presId="urn:microsoft.com/office/officeart/2011/layout/HexagonRadial"/>
    <dgm:cxn modelId="{34B0BABB-0C12-4ED8-B2C7-69AB184E7118}" type="presParOf" srcId="{252081DC-8012-486A-8BEF-C4B4B0589546}" destId="{E036E7C5-94C2-4069-BF62-AF066B37FB57}" srcOrd="10" destOrd="0" presId="urn:microsoft.com/office/officeart/2011/layout/HexagonRadial"/>
    <dgm:cxn modelId="{77AE52D7-96AF-46B3-9C09-3995F59F13FF}" type="presParOf" srcId="{252081DC-8012-486A-8BEF-C4B4B0589546}" destId="{9F9A4FB2-231A-407C-A0E6-D2AA8F119DAC}" srcOrd="11" destOrd="0" presId="urn:microsoft.com/office/officeart/2011/layout/HexagonRadial"/>
    <dgm:cxn modelId="{37DA0776-E915-4F66-80FE-62ACF1AD0EF9}" type="presParOf" srcId="{9F9A4FB2-231A-407C-A0E6-D2AA8F119DAC}" destId="{4B8E5340-F493-4F53-9AEF-DB713A0A9775}" srcOrd="0" destOrd="0" presId="urn:microsoft.com/office/officeart/2011/layout/HexagonRadial"/>
    <dgm:cxn modelId="{DA62F83E-D779-45CC-AAFB-6CE9E5B75E18}" type="presParOf" srcId="{252081DC-8012-486A-8BEF-C4B4B0589546}" destId="{3F3D316A-AB4E-42D3-9ED9-959741E29155}" srcOrd="12" destOrd="0" presId="urn:microsoft.com/office/officeart/2011/layout/HexagonRadial"/>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B4CF52F6-8DC8-4432-AD38-F1E34DFFDCB0}" type="doc">
      <dgm:prSet loTypeId="urn:microsoft.com/office/officeart/2011/layout/HexagonRadial" loCatId="cycle" qsTypeId="urn:microsoft.com/office/officeart/2005/8/quickstyle/simple1" qsCatId="simple" csTypeId="urn:microsoft.com/office/officeart/2005/8/colors/accent1_2" csCatId="accent1" phldr="1"/>
      <dgm:spPr/>
      <dgm:t>
        <a:bodyPr/>
        <a:lstStyle/>
        <a:p>
          <a:endParaRPr lang="de-DE"/>
        </a:p>
      </dgm:t>
    </dgm:pt>
    <dgm:pt modelId="{0737ED9D-34B4-4B02-933E-E58939156415}">
      <dgm:prSet phldrT="[Text]"/>
      <dgm:spPr>
        <a:solidFill>
          <a:srgbClr val="006600"/>
        </a:solidFill>
      </dgm:spPr>
      <dgm:t>
        <a:bodyPr/>
        <a:lstStyle/>
        <a:p>
          <a:r>
            <a:rPr lang="de-DE" b="1" dirty="0" err="1" smtClean="0"/>
            <a:t>Weltbeherr-schungs</a:t>
          </a:r>
          <a:r>
            <a:rPr lang="de-DE" b="1" dirty="0" smtClean="0"/>
            <a:t>-</a:t>
          </a:r>
          <a:br>
            <a:rPr lang="de-DE" b="1" dirty="0" smtClean="0"/>
          </a:br>
          <a:r>
            <a:rPr lang="de-DE" b="1" dirty="0" err="1" smtClean="0"/>
            <a:t>fantasien</a:t>
          </a:r>
          <a:r>
            <a:rPr lang="de-DE" b="1" dirty="0" smtClean="0"/>
            <a:t>/</a:t>
          </a:r>
          <a:br>
            <a:rPr lang="de-DE" b="1" dirty="0" smtClean="0"/>
          </a:br>
          <a:r>
            <a:rPr lang="de-DE" b="1" dirty="0" err="1" smtClean="0"/>
            <a:t>Allmachts</a:t>
          </a:r>
          <a:r>
            <a:rPr lang="de-DE" b="1" dirty="0" smtClean="0"/>
            <a:t>-erwartung</a:t>
          </a:r>
          <a:endParaRPr lang="de-DE" b="1" dirty="0"/>
        </a:p>
      </dgm:t>
    </dgm:pt>
    <dgm:pt modelId="{BC317242-0081-4283-9580-C100D1624140}" type="parTrans" cxnId="{F33D0C5B-4E20-4268-B7F7-C9A8F827FB36}">
      <dgm:prSet/>
      <dgm:spPr/>
      <dgm:t>
        <a:bodyPr/>
        <a:lstStyle/>
        <a:p>
          <a:endParaRPr lang="de-DE"/>
        </a:p>
      </dgm:t>
    </dgm:pt>
    <dgm:pt modelId="{FE0605CD-9500-420A-A965-FDBD6133BE63}" type="sibTrans" cxnId="{F33D0C5B-4E20-4268-B7F7-C9A8F827FB36}">
      <dgm:prSet/>
      <dgm:spPr/>
      <dgm:t>
        <a:bodyPr/>
        <a:lstStyle/>
        <a:p>
          <a:endParaRPr lang="de-DE"/>
        </a:p>
      </dgm:t>
    </dgm:pt>
    <dgm:pt modelId="{C71AD37C-7017-4D1C-A4D2-943F681BE5AD}">
      <dgm:prSet phldrT="[Text]"/>
      <dgm:spPr>
        <a:solidFill>
          <a:srgbClr val="CCCC00"/>
        </a:solidFill>
      </dgm:spPr>
      <dgm:t>
        <a:bodyPr/>
        <a:lstStyle/>
        <a:p>
          <a:r>
            <a:rPr lang="de-DE" b="1" dirty="0" smtClean="0">
              <a:solidFill>
                <a:schemeClr val="tx1"/>
              </a:solidFill>
            </a:rPr>
            <a:t>Vielzahl von Akteuren</a:t>
          </a:r>
          <a:endParaRPr lang="de-DE" b="1" dirty="0">
            <a:solidFill>
              <a:schemeClr val="tx1"/>
            </a:solidFill>
          </a:endParaRPr>
        </a:p>
      </dgm:t>
    </dgm:pt>
    <dgm:pt modelId="{68B05775-2835-406E-82AF-4B4C85B0DAAC}" type="parTrans" cxnId="{8F1A1193-FC93-489D-A53E-AC9045E964B3}">
      <dgm:prSet/>
      <dgm:spPr/>
      <dgm:t>
        <a:bodyPr/>
        <a:lstStyle/>
        <a:p>
          <a:endParaRPr lang="de-DE"/>
        </a:p>
      </dgm:t>
    </dgm:pt>
    <dgm:pt modelId="{F70EAA2C-FCA5-44FC-A7A0-5CEF7669598B}" type="sibTrans" cxnId="{8F1A1193-FC93-489D-A53E-AC9045E964B3}">
      <dgm:prSet/>
      <dgm:spPr/>
      <dgm:t>
        <a:bodyPr/>
        <a:lstStyle/>
        <a:p>
          <a:endParaRPr lang="de-DE"/>
        </a:p>
      </dgm:t>
    </dgm:pt>
    <dgm:pt modelId="{04FF97AE-A164-4B1D-8677-A405BD98366E}">
      <dgm:prSet phldrT="[Text]"/>
      <dgm:spPr>
        <a:solidFill>
          <a:srgbClr val="00FFCC"/>
        </a:solidFill>
      </dgm:spPr>
      <dgm:t>
        <a:bodyPr/>
        <a:lstStyle/>
        <a:p>
          <a:pPr algn="ctr"/>
          <a:r>
            <a:rPr lang="de-DE" b="1" dirty="0" smtClean="0">
              <a:solidFill>
                <a:schemeClr val="tx1"/>
              </a:solidFill>
            </a:rPr>
            <a:t>gesetzliche Vorgaben</a:t>
          </a:r>
          <a:endParaRPr lang="de-DE" b="1" dirty="0">
            <a:solidFill>
              <a:schemeClr val="tx1"/>
            </a:solidFill>
          </a:endParaRPr>
        </a:p>
      </dgm:t>
    </dgm:pt>
    <dgm:pt modelId="{1C255F6C-3CC1-498C-A263-45442CF167F7}" type="parTrans" cxnId="{E7436810-5D85-4C3C-808D-1FF7C6516578}">
      <dgm:prSet/>
      <dgm:spPr/>
      <dgm:t>
        <a:bodyPr/>
        <a:lstStyle/>
        <a:p>
          <a:endParaRPr lang="de-DE"/>
        </a:p>
      </dgm:t>
    </dgm:pt>
    <dgm:pt modelId="{7D91189B-A6FF-4B54-B85C-176EDA519192}" type="sibTrans" cxnId="{E7436810-5D85-4C3C-808D-1FF7C6516578}">
      <dgm:prSet/>
      <dgm:spPr/>
      <dgm:t>
        <a:bodyPr/>
        <a:lstStyle/>
        <a:p>
          <a:endParaRPr lang="de-DE"/>
        </a:p>
      </dgm:t>
    </dgm:pt>
    <dgm:pt modelId="{043719C3-8F9C-4457-B5D9-1F78A3C2081E}">
      <dgm:prSet phldrT="[Text]"/>
      <dgm:spPr>
        <a:solidFill>
          <a:srgbClr val="FFC000"/>
        </a:solidFill>
      </dgm:spPr>
      <dgm:t>
        <a:bodyPr/>
        <a:lstStyle/>
        <a:p>
          <a:r>
            <a:rPr lang="de-DE" b="1" dirty="0" err="1" smtClean="0">
              <a:solidFill>
                <a:schemeClr val="tx1"/>
              </a:solidFill>
            </a:rPr>
            <a:t>Organisa-torischer</a:t>
          </a:r>
          <a:r>
            <a:rPr lang="de-DE" b="1" dirty="0" smtClean="0">
              <a:solidFill>
                <a:schemeClr val="tx1"/>
              </a:solidFill>
            </a:rPr>
            <a:t/>
          </a:r>
          <a:br>
            <a:rPr lang="de-DE" b="1" dirty="0" smtClean="0">
              <a:solidFill>
                <a:schemeClr val="tx1"/>
              </a:solidFill>
            </a:rPr>
          </a:br>
          <a:r>
            <a:rPr lang="de-DE" b="1" dirty="0" smtClean="0">
              <a:solidFill>
                <a:schemeClr val="tx1"/>
              </a:solidFill>
            </a:rPr>
            <a:t>Rahmen </a:t>
          </a:r>
          <a:endParaRPr lang="de-DE" b="1" dirty="0">
            <a:solidFill>
              <a:schemeClr val="tx1"/>
            </a:solidFill>
          </a:endParaRPr>
        </a:p>
      </dgm:t>
    </dgm:pt>
    <dgm:pt modelId="{C46B3466-F8A2-4675-8C9A-1DC096AE6A70}" type="parTrans" cxnId="{9B1C0345-15B2-4B0F-9F15-DC2D486A877F}">
      <dgm:prSet/>
      <dgm:spPr/>
      <dgm:t>
        <a:bodyPr/>
        <a:lstStyle/>
        <a:p>
          <a:endParaRPr lang="de-DE"/>
        </a:p>
      </dgm:t>
    </dgm:pt>
    <dgm:pt modelId="{DD84E04A-4CEA-4056-A7AD-C6A024072845}" type="sibTrans" cxnId="{9B1C0345-15B2-4B0F-9F15-DC2D486A877F}">
      <dgm:prSet/>
      <dgm:spPr/>
      <dgm:t>
        <a:bodyPr/>
        <a:lstStyle/>
        <a:p>
          <a:endParaRPr lang="de-DE"/>
        </a:p>
      </dgm:t>
    </dgm:pt>
    <dgm:pt modelId="{F7F05DAA-2DC9-41B6-B890-B3589F20AE3B}">
      <dgm:prSet phldrT="[Text]"/>
      <dgm:spPr>
        <a:solidFill>
          <a:schemeClr val="bg1">
            <a:lumMod val="50000"/>
          </a:schemeClr>
        </a:solidFill>
      </dgm:spPr>
      <dgm:t>
        <a:bodyPr/>
        <a:lstStyle/>
        <a:p>
          <a:r>
            <a:rPr lang="de-DE" b="1" dirty="0" smtClean="0">
              <a:solidFill>
                <a:schemeClr val="tx1"/>
              </a:solidFill>
            </a:rPr>
            <a:t>Abwertung</a:t>
          </a:r>
          <a:endParaRPr lang="de-DE" b="1" dirty="0">
            <a:solidFill>
              <a:schemeClr val="tx1"/>
            </a:solidFill>
          </a:endParaRPr>
        </a:p>
      </dgm:t>
    </dgm:pt>
    <dgm:pt modelId="{C37508D3-8D0A-4072-B76B-2943F5337D19}" type="parTrans" cxnId="{7092945B-B3ED-4D5E-B126-A6FF069E56D1}">
      <dgm:prSet/>
      <dgm:spPr/>
      <dgm:t>
        <a:bodyPr/>
        <a:lstStyle/>
        <a:p>
          <a:endParaRPr lang="de-DE"/>
        </a:p>
      </dgm:t>
    </dgm:pt>
    <dgm:pt modelId="{C3341D6B-2051-4610-8BF3-33422EDFC188}" type="sibTrans" cxnId="{7092945B-B3ED-4D5E-B126-A6FF069E56D1}">
      <dgm:prSet/>
      <dgm:spPr/>
      <dgm:t>
        <a:bodyPr/>
        <a:lstStyle/>
        <a:p>
          <a:endParaRPr lang="de-DE"/>
        </a:p>
      </dgm:t>
    </dgm:pt>
    <dgm:pt modelId="{B92CC947-E621-498B-8AC5-B99B512B40CB}">
      <dgm:prSet phldrT="[Text]"/>
      <dgm:spPr>
        <a:solidFill>
          <a:srgbClr val="92D050"/>
        </a:solidFill>
      </dgm:spPr>
      <dgm:t>
        <a:bodyPr/>
        <a:lstStyle/>
        <a:p>
          <a:r>
            <a:rPr lang="de-DE" b="1" dirty="0" smtClean="0">
              <a:solidFill>
                <a:schemeClr val="tx1"/>
              </a:solidFill>
            </a:rPr>
            <a:t>Misstrauen</a:t>
          </a:r>
          <a:endParaRPr lang="de-DE" dirty="0">
            <a:solidFill>
              <a:schemeClr val="tx1"/>
            </a:solidFill>
          </a:endParaRPr>
        </a:p>
      </dgm:t>
    </dgm:pt>
    <dgm:pt modelId="{0CD6A392-9D79-4F15-82D2-2FBEE13E22ED}" type="parTrans" cxnId="{FCDC17AA-6487-46EB-86E5-FFEE1BAA2CC1}">
      <dgm:prSet/>
      <dgm:spPr/>
      <dgm:t>
        <a:bodyPr/>
        <a:lstStyle/>
        <a:p>
          <a:endParaRPr lang="de-DE"/>
        </a:p>
      </dgm:t>
    </dgm:pt>
    <dgm:pt modelId="{CC70A1EC-2926-431F-AD47-F2096B8DAE72}" type="sibTrans" cxnId="{FCDC17AA-6487-46EB-86E5-FFEE1BAA2CC1}">
      <dgm:prSet/>
      <dgm:spPr/>
      <dgm:t>
        <a:bodyPr/>
        <a:lstStyle/>
        <a:p>
          <a:endParaRPr lang="de-DE"/>
        </a:p>
      </dgm:t>
    </dgm:pt>
    <dgm:pt modelId="{8F302416-F8AD-4BB5-BF2D-CC359CA5AD62}">
      <dgm:prSet phldrT="[Text]"/>
      <dgm:spPr>
        <a:solidFill>
          <a:srgbClr val="00FF00"/>
        </a:solidFill>
      </dgm:spPr>
      <dgm:t>
        <a:bodyPr/>
        <a:lstStyle/>
        <a:p>
          <a:r>
            <a:rPr lang="de-DE" b="1" dirty="0" smtClean="0">
              <a:solidFill>
                <a:schemeClr val="tx1"/>
              </a:solidFill>
            </a:rPr>
            <a:t>knappe Ressourcen</a:t>
          </a:r>
          <a:endParaRPr lang="de-DE" b="1" dirty="0">
            <a:solidFill>
              <a:schemeClr val="tx1"/>
            </a:solidFill>
          </a:endParaRPr>
        </a:p>
      </dgm:t>
    </dgm:pt>
    <dgm:pt modelId="{EBAE5F11-7603-43B9-AC57-A368617F988C}" type="parTrans" cxnId="{E6F4815A-305E-4E81-8B7A-8A58798B5735}">
      <dgm:prSet/>
      <dgm:spPr/>
      <dgm:t>
        <a:bodyPr/>
        <a:lstStyle/>
        <a:p>
          <a:endParaRPr lang="de-DE"/>
        </a:p>
      </dgm:t>
    </dgm:pt>
    <dgm:pt modelId="{99353F21-55CD-4F69-9F43-FE46D2EC2E6C}" type="sibTrans" cxnId="{E6F4815A-305E-4E81-8B7A-8A58798B5735}">
      <dgm:prSet/>
      <dgm:spPr/>
      <dgm:t>
        <a:bodyPr/>
        <a:lstStyle/>
        <a:p>
          <a:endParaRPr lang="de-DE"/>
        </a:p>
      </dgm:t>
    </dgm:pt>
    <dgm:pt modelId="{252081DC-8012-486A-8BEF-C4B4B0589546}" type="pres">
      <dgm:prSet presAssocID="{B4CF52F6-8DC8-4432-AD38-F1E34DFFDCB0}" presName="Name0" presStyleCnt="0">
        <dgm:presLayoutVars>
          <dgm:chMax val="1"/>
          <dgm:chPref val="1"/>
          <dgm:dir/>
          <dgm:animOne val="branch"/>
          <dgm:animLvl val="lvl"/>
        </dgm:presLayoutVars>
      </dgm:prSet>
      <dgm:spPr/>
      <dgm:t>
        <a:bodyPr/>
        <a:lstStyle/>
        <a:p>
          <a:endParaRPr lang="de-DE"/>
        </a:p>
      </dgm:t>
    </dgm:pt>
    <dgm:pt modelId="{C6B6E313-50A4-4523-8402-832CAEC365CA}" type="pres">
      <dgm:prSet presAssocID="{0737ED9D-34B4-4B02-933E-E58939156415}" presName="Parent" presStyleLbl="node0" presStyleIdx="0" presStyleCnt="1">
        <dgm:presLayoutVars>
          <dgm:chMax val="6"/>
          <dgm:chPref val="6"/>
        </dgm:presLayoutVars>
      </dgm:prSet>
      <dgm:spPr/>
      <dgm:t>
        <a:bodyPr/>
        <a:lstStyle/>
        <a:p>
          <a:endParaRPr lang="de-DE"/>
        </a:p>
      </dgm:t>
    </dgm:pt>
    <dgm:pt modelId="{3954E13D-725D-4F2D-BD44-237EA1B8415A}" type="pres">
      <dgm:prSet presAssocID="{C71AD37C-7017-4D1C-A4D2-943F681BE5AD}" presName="Accent1" presStyleCnt="0"/>
      <dgm:spPr/>
    </dgm:pt>
    <dgm:pt modelId="{29029F59-7B4B-478A-B417-8223767050C9}" type="pres">
      <dgm:prSet presAssocID="{C71AD37C-7017-4D1C-A4D2-943F681BE5AD}" presName="Accent" presStyleLbl="bgShp" presStyleIdx="0" presStyleCnt="6"/>
      <dgm:spPr/>
    </dgm:pt>
    <dgm:pt modelId="{2C97F958-EDAF-437A-95D2-E4DD4679FE24}" type="pres">
      <dgm:prSet presAssocID="{C71AD37C-7017-4D1C-A4D2-943F681BE5AD}" presName="Child1" presStyleLbl="node1" presStyleIdx="0" presStyleCnt="6">
        <dgm:presLayoutVars>
          <dgm:chMax val="0"/>
          <dgm:chPref val="0"/>
          <dgm:bulletEnabled val="1"/>
        </dgm:presLayoutVars>
      </dgm:prSet>
      <dgm:spPr/>
      <dgm:t>
        <a:bodyPr/>
        <a:lstStyle/>
        <a:p>
          <a:endParaRPr lang="de-DE"/>
        </a:p>
      </dgm:t>
    </dgm:pt>
    <dgm:pt modelId="{32696331-ACDC-462D-AB34-50B03CF280E6}" type="pres">
      <dgm:prSet presAssocID="{04FF97AE-A164-4B1D-8677-A405BD98366E}" presName="Accent2" presStyleCnt="0"/>
      <dgm:spPr/>
    </dgm:pt>
    <dgm:pt modelId="{7EA6A643-DEBB-46CF-9653-E464D456A374}" type="pres">
      <dgm:prSet presAssocID="{04FF97AE-A164-4B1D-8677-A405BD98366E}" presName="Accent" presStyleLbl="bgShp" presStyleIdx="1" presStyleCnt="6"/>
      <dgm:spPr/>
    </dgm:pt>
    <dgm:pt modelId="{422A2EF7-99D8-440F-9591-0085313741D2}" type="pres">
      <dgm:prSet presAssocID="{04FF97AE-A164-4B1D-8677-A405BD98366E}" presName="Child2" presStyleLbl="node1" presStyleIdx="1" presStyleCnt="6">
        <dgm:presLayoutVars>
          <dgm:chMax val="0"/>
          <dgm:chPref val="0"/>
          <dgm:bulletEnabled val="1"/>
        </dgm:presLayoutVars>
      </dgm:prSet>
      <dgm:spPr/>
      <dgm:t>
        <a:bodyPr/>
        <a:lstStyle/>
        <a:p>
          <a:endParaRPr lang="de-DE"/>
        </a:p>
      </dgm:t>
    </dgm:pt>
    <dgm:pt modelId="{783AAF42-52BA-4056-ACBF-03E8892F6983}" type="pres">
      <dgm:prSet presAssocID="{043719C3-8F9C-4457-B5D9-1F78A3C2081E}" presName="Accent3" presStyleCnt="0"/>
      <dgm:spPr/>
    </dgm:pt>
    <dgm:pt modelId="{FD8808DA-A69C-4891-A06C-6103B40EBA03}" type="pres">
      <dgm:prSet presAssocID="{043719C3-8F9C-4457-B5D9-1F78A3C2081E}" presName="Accent" presStyleLbl="bgShp" presStyleIdx="2" presStyleCnt="6"/>
      <dgm:spPr/>
    </dgm:pt>
    <dgm:pt modelId="{778587C4-17D2-4407-9604-36C521A58753}" type="pres">
      <dgm:prSet presAssocID="{043719C3-8F9C-4457-B5D9-1F78A3C2081E}" presName="Child3" presStyleLbl="node1" presStyleIdx="2" presStyleCnt="6">
        <dgm:presLayoutVars>
          <dgm:chMax val="0"/>
          <dgm:chPref val="0"/>
          <dgm:bulletEnabled val="1"/>
        </dgm:presLayoutVars>
      </dgm:prSet>
      <dgm:spPr/>
      <dgm:t>
        <a:bodyPr/>
        <a:lstStyle/>
        <a:p>
          <a:endParaRPr lang="de-DE"/>
        </a:p>
      </dgm:t>
    </dgm:pt>
    <dgm:pt modelId="{104D5D70-BABA-41A7-9F2D-3F1D18976CCF}" type="pres">
      <dgm:prSet presAssocID="{F7F05DAA-2DC9-41B6-B890-B3589F20AE3B}" presName="Accent4" presStyleCnt="0"/>
      <dgm:spPr/>
    </dgm:pt>
    <dgm:pt modelId="{381CD9A8-3F9D-4EE3-A666-8623E1CC5086}" type="pres">
      <dgm:prSet presAssocID="{F7F05DAA-2DC9-41B6-B890-B3589F20AE3B}" presName="Accent" presStyleLbl="bgShp" presStyleIdx="3" presStyleCnt="6"/>
      <dgm:spPr/>
    </dgm:pt>
    <dgm:pt modelId="{E35D5C4D-D207-4E65-832A-AD6627F14390}" type="pres">
      <dgm:prSet presAssocID="{F7F05DAA-2DC9-41B6-B890-B3589F20AE3B}" presName="Child4" presStyleLbl="node1" presStyleIdx="3" presStyleCnt="6">
        <dgm:presLayoutVars>
          <dgm:chMax val="0"/>
          <dgm:chPref val="0"/>
          <dgm:bulletEnabled val="1"/>
        </dgm:presLayoutVars>
      </dgm:prSet>
      <dgm:spPr/>
      <dgm:t>
        <a:bodyPr/>
        <a:lstStyle/>
        <a:p>
          <a:endParaRPr lang="de-DE"/>
        </a:p>
      </dgm:t>
    </dgm:pt>
    <dgm:pt modelId="{B0EBCA6A-06A2-409C-85C6-A83E28DB685B}" type="pres">
      <dgm:prSet presAssocID="{B92CC947-E621-498B-8AC5-B99B512B40CB}" presName="Accent5" presStyleCnt="0"/>
      <dgm:spPr/>
    </dgm:pt>
    <dgm:pt modelId="{A9656012-1B2F-4305-97EA-EDB0DAF0E354}" type="pres">
      <dgm:prSet presAssocID="{B92CC947-E621-498B-8AC5-B99B512B40CB}" presName="Accent" presStyleLbl="bgShp" presStyleIdx="4" presStyleCnt="6"/>
      <dgm:spPr/>
    </dgm:pt>
    <dgm:pt modelId="{E036E7C5-94C2-4069-BF62-AF066B37FB57}" type="pres">
      <dgm:prSet presAssocID="{B92CC947-E621-498B-8AC5-B99B512B40CB}" presName="Child5" presStyleLbl="node1" presStyleIdx="4" presStyleCnt="6">
        <dgm:presLayoutVars>
          <dgm:chMax val="0"/>
          <dgm:chPref val="0"/>
          <dgm:bulletEnabled val="1"/>
        </dgm:presLayoutVars>
      </dgm:prSet>
      <dgm:spPr/>
      <dgm:t>
        <a:bodyPr/>
        <a:lstStyle/>
        <a:p>
          <a:endParaRPr lang="de-DE"/>
        </a:p>
      </dgm:t>
    </dgm:pt>
    <dgm:pt modelId="{9F9A4FB2-231A-407C-A0E6-D2AA8F119DAC}" type="pres">
      <dgm:prSet presAssocID="{8F302416-F8AD-4BB5-BF2D-CC359CA5AD62}" presName="Accent6" presStyleCnt="0"/>
      <dgm:spPr/>
    </dgm:pt>
    <dgm:pt modelId="{4B8E5340-F493-4F53-9AEF-DB713A0A9775}" type="pres">
      <dgm:prSet presAssocID="{8F302416-F8AD-4BB5-BF2D-CC359CA5AD62}" presName="Accent" presStyleLbl="bgShp" presStyleIdx="5" presStyleCnt="6"/>
      <dgm:spPr/>
    </dgm:pt>
    <dgm:pt modelId="{3F3D316A-AB4E-42D3-9ED9-959741E29155}" type="pres">
      <dgm:prSet presAssocID="{8F302416-F8AD-4BB5-BF2D-CC359CA5AD62}" presName="Child6" presStyleLbl="node1" presStyleIdx="5" presStyleCnt="6">
        <dgm:presLayoutVars>
          <dgm:chMax val="0"/>
          <dgm:chPref val="0"/>
          <dgm:bulletEnabled val="1"/>
        </dgm:presLayoutVars>
      </dgm:prSet>
      <dgm:spPr/>
      <dgm:t>
        <a:bodyPr/>
        <a:lstStyle/>
        <a:p>
          <a:endParaRPr lang="de-DE"/>
        </a:p>
      </dgm:t>
    </dgm:pt>
  </dgm:ptLst>
  <dgm:cxnLst>
    <dgm:cxn modelId="{E7754084-ADA3-406F-8EBD-3642A2739663}" type="presOf" srcId="{8F302416-F8AD-4BB5-BF2D-CC359CA5AD62}" destId="{3F3D316A-AB4E-42D3-9ED9-959741E29155}" srcOrd="0" destOrd="0" presId="urn:microsoft.com/office/officeart/2011/layout/HexagonRadial"/>
    <dgm:cxn modelId="{E6F4815A-305E-4E81-8B7A-8A58798B5735}" srcId="{0737ED9D-34B4-4B02-933E-E58939156415}" destId="{8F302416-F8AD-4BB5-BF2D-CC359CA5AD62}" srcOrd="5" destOrd="0" parTransId="{EBAE5F11-7603-43B9-AC57-A368617F988C}" sibTransId="{99353F21-55CD-4F69-9F43-FE46D2EC2E6C}"/>
    <dgm:cxn modelId="{F33D0C5B-4E20-4268-B7F7-C9A8F827FB36}" srcId="{B4CF52F6-8DC8-4432-AD38-F1E34DFFDCB0}" destId="{0737ED9D-34B4-4B02-933E-E58939156415}" srcOrd="0" destOrd="0" parTransId="{BC317242-0081-4283-9580-C100D1624140}" sibTransId="{FE0605CD-9500-420A-A965-FDBD6133BE63}"/>
    <dgm:cxn modelId="{9B1C0345-15B2-4B0F-9F15-DC2D486A877F}" srcId="{0737ED9D-34B4-4B02-933E-E58939156415}" destId="{043719C3-8F9C-4457-B5D9-1F78A3C2081E}" srcOrd="2" destOrd="0" parTransId="{C46B3466-F8A2-4675-8C9A-1DC096AE6A70}" sibTransId="{DD84E04A-4CEA-4056-A7AD-C6A024072845}"/>
    <dgm:cxn modelId="{79A13869-3279-47E6-A160-38790D5789F5}" type="presOf" srcId="{0737ED9D-34B4-4B02-933E-E58939156415}" destId="{C6B6E313-50A4-4523-8402-832CAEC365CA}" srcOrd="0" destOrd="0" presId="urn:microsoft.com/office/officeart/2011/layout/HexagonRadial"/>
    <dgm:cxn modelId="{8F1A1193-FC93-489D-A53E-AC9045E964B3}" srcId="{0737ED9D-34B4-4B02-933E-E58939156415}" destId="{C71AD37C-7017-4D1C-A4D2-943F681BE5AD}" srcOrd="0" destOrd="0" parTransId="{68B05775-2835-406E-82AF-4B4C85B0DAAC}" sibTransId="{F70EAA2C-FCA5-44FC-A7A0-5CEF7669598B}"/>
    <dgm:cxn modelId="{FCDC17AA-6487-46EB-86E5-FFEE1BAA2CC1}" srcId="{0737ED9D-34B4-4B02-933E-E58939156415}" destId="{B92CC947-E621-498B-8AC5-B99B512B40CB}" srcOrd="4" destOrd="0" parTransId="{0CD6A392-9D79-4F15-82D2-2FBEE13E22ED}" sibTransId="{CC70A1EC-2926-431F-AD47-F2096B8DAE72}"/>
    <dgm:cxn modelId="{751C072B-4DC3-4E5A-A46C-044EF9B6854A}" type="presOf" srcId="{F7F05DAA-2DC9-41B6-B890-B3589F20AE3B}" destId="{E35D5C4D-D207-4E65-832A-AD6627F14390}" srcOrd="0" destOrd="0" presId="urn:microsoft.com/office/officeart/2011/layout/HexagonRadial"/>
    <dgm:cxn modelId="{65B8063F-7319-419C-9CA6-F5D64ED01A31}" type="presOf" srcId="{04FF97AE-A164-4B1D-8677-A405BD98366E}" destId="{422A2EF7-99D8-440F-9591-0085313741D2}" srcOrd="0" destOrd="0" presId="urn:microsoft.com/office/officeart/2011/layout/HexagonRadial"/>
    <dgm:cxn modelId="{0A5FE388-B51D-4AF8-A1B8-D3A3348535F9}" type="presOf" srcId="{B92CC947-E621-498B-8AC5-B99B512B40CB}" destId="{E036E7C5-94C2-4069-BF62-AF066B37FB57}" srcOrd="0" destOrd="0" presId="urn:microsoft.com/office/officeart/2011/layout/HexagonRadial"/>
    <dgm:cxn modelId="{DF36B94B-D4C0-479F-BC05-496EF2731627}" type="presOf" srcId="{C71AD37C-7017-4D1C-A4D2-943F681BE5AD}" destId="{2C97F958-EDAF-437A-95D2-E4DD4679FE24}" srcOrd="0" destOrd="0" presId="urn:microsoft.com/office/officeart/2011/layout/HexagonRadial"/>
    <dgm:cxn modelId="{F10AC64F-FA82-403A-B845-9EE28E59D01E}" type="presOf" srcId="{B4CF52F6-8DC8-4432-AD38-F1E34DFFDCB0}" destId="{252081DC-8012-486A-8BEF-C4B4B0589546}" srcOrd="0" destOrd="0" presId="urn:microsoft.com/office/officeart/2011/layout/HexagonRadial"/>
    <dgm:cxn modelId="{E7436810-5D85-4C3C-808D-1FF7C6516578}" srcId="{0737ED9D-34B4-4B02-933E-E58939156415}" destId="{04FF97AE-A164-4B1D-8677-A405BD98366E}" srcOrd="1" destOrd="0" parTransId="{1C255F6C-3CC1-498C-A263-45442CF167F7}" sibTransId="{7D91189B-A6FF-4B54-B85C-176EDA519192}"/>
    <dgm:cxn modelId="{B9EDF442-6E74-4BB2-B1D7-004E29A195AC}" type="presOf" srcId="{043719C3-8F9C-4457-B5D9-1F78A3C2081E}" destId="{778587C4-17D2-4407-9604-36C521A58753}" srcOrd="0" destOrd="0" presId="urn:microsoft.com/office/officeart/2011/layout/HexagonRadial"/>
    <dgm:cxn modelId="{7092945B-B3ED-4D5E-B126-A6FF069E56D1}" srcId="{0737ED9D-34B4-4B02-933E-E58939156415}" destId="{F7F05DAA-2DC9-41B6-B890-B3589F20AE3B}" srcOrd="3" destOrd="0" parTransId="{C37508D3-8D0A-4072-B76B-2943F5337D19}" sibTransId="{C3341D6B-2051-4610-8BF3-33422EDFC188}"/>
    <dgm:cxn modelId="{6315F0C3-8997-4146-B0E0-54630B43B0C4}" type="presParOf" srcId="{252081DC-8012-486A-8BEF-C4B4B0589546}" destId="{C6B6E313-50A4-4523-8402-832CAEC365CA}" srcOrd="0" destOrd="0" presId="urn:microsoft.com/office/officeart/2011/layout/HexagonRadial"/>
    <dgm:cxn modelId="{38ADE6E7-B5C6-4501-ADA8-AE6F40A4CD8D}" type="presParOf" srcId="{252081DC-8012-486A-8BEF-C4B4B0589546}" destId="{3954E13D-725D-4F2D-BD44-237EA1B8415A}" srcOrd="1" destOrd="0" presId="urn:microsoft.com/office/officeart/2011/layout/HexagonRadial"/>
    <dgm:cxn modelId="{3CC6AA4D-998F-49C2-B6DF-0660F7D31991}" type="presParOf" srcId="{3954E13D-725D-4F2D-BD44-237EA1B8415A}" destId="{29029F59-7B4B-478A-B417-8223767050C9}" srcOrd="0" destOrd="0" presId="urn:microsoft.com/office/officeart/2011/layout/HexagonRadial"/>
    <dgm:cxn modelId="{7CAB22F5-9492-44E0-A9E3-6E18E35AFD2E}" type="presParOf" srcId="{252081DC-8012-486A-8BEF-C4B4B0589546}" destId="{2C97F958-EDAF-437A-95D2-E4DD4679FE24}" srcOrd="2" destOrd="0" presId="urn:microsoft.com/office/officeart/2011/layout/HexagonRadial"/>
    <dgm:cxn modelId="{12F12865-5E4D-438C-8BA5-472D8ADDCB3B}" type="presParOf" srcId="{252081DC-8012-486A-8BEF-C4B4B0589546}" destId="{32696331-ACDC-462D-AB34-50B03CF280E6}" srcOrd="3" destOrd="0" presId="urn:microsoft.com/office/officeart/2011/layout/HexagonRadial"/>
    <dgm:cxn modelId="{2DD84F0B-6BB4-4D31-AC33-AF679C496ACE}" type="presParOf" srcId="{32696331-ACDC-462D-AB34-50B03CF280E6}" destId="{7EA6A643-DEBB-46CF-9653-E464D456A374}" srcOrd="0" destOrd="0" presId="urn:microsoft.com/office/officeart/2011/layout/HexagonRadial"/>
    <dgm:cxn modelId="{0B717179-EBC6-4F47-A649-7C8769961BBB}" type="presParOf" srcId="{252081DC-8012-486A-8BEF-C4B4B0589546}" destId="{422A2EF7-99D8-440F-9591-0085313741D2}" srcOrd="4" destOrd="0" presId="urn:microsoft.com/office/officeart/2011/layout/HexagonRadial"/>
    <dgm:cxn modelId="{0F180A54-1598-4FF9-8C04-D7744728D811}" type="presParOf" srcId="{252081DC-8012-486A-8BEF-C4B4B0589546}" destId="{783AAF42-52BA-4056-ACBF-03E8892F6983}" srcOrd="5" destOrd="0" presId="urn:microsoft.com/office/officeart/2011/layout/HexagonRadial"/>
    <dgm:cxn modelId="{76A9A391-DAB1-4017-9A6D-88422224684C}" type="presParOf" srcId="{783AAF42-52BA-4056-ACBF-03E8892F6983}" destId="{FD8808DA-A69C-4891-A06C-6103B40EBA03}" srcOrd="0" destOrd="0" presId="urn:microsoft.com/office/officeart/2011/layout/HexagonRadial"/>
    <dgm:cxn modelId="{E1000854-93E5-450B-99DF-D5424010BAE1}" type="presParOf" srcId="{252081DC-8012-486A-8BEF-C4B4B0589546}" destId="{778587C4-17D2-4407-9604-36C521A58753}" srcOrd="6" destOrd="0" presId="urn:microsoft.com/office/officeart/2011/layout/HexagonRadial"/>
    <dgm:cxn modelId="{A1116BAB-4455-47EF-90FA-AE95D29BE7DB}" type="presParOf" srcId="{252081DC-8012-486A-8BEF-C4B4B0589546}" destId="{104D5D70-BABA-41A7-9F2D-3F1D18976CCF}" srcOrd="7" destOrd="0" presId="urn:microsoft.com/office/officeart/2011/layout/HexagonRadial"/>
    <dgm:cxn modelId="{243B4CD2-B5FE-4A46-BFDA-323688499A33}" type="presParOf" srcId="{104D5D70-BABA-41A7-9F2D-3F1D18976CCF}" destId="{381CD9A8-3F9D-4EE3-A666-8623E1CC5086}" srcOrd="0" destOrd="0" presId="urn:microsoft.com/office/officeart/2011/layout/HexagonRadial"/>
    <dgm:cxn modelId="{9F4F89D1-D69D-45E5-BA42-269B18855A3D}" type="presParOf" srcId="{252081DC-8012-486A-8BEF-C4B4B0589546}" destId="{E35D5C4D-D207-4E65-832A-AD6627F14390}" srcOrd="8" destOrd="0" presId="urn:microsoft.com/office/officeart/2011/layout/HexagonRadial"/>
    <dgm:cxn modelId="{511D30D5-C613-49DF-AC24-A6909523EE83}" type="presParOf" srcId="{252081DC-8012-486A-8BEF-C4B4B0589546}" destId="{B0EBCA6A-06A2-409C-85C6-A83E28DB685B}" srcOrd="9" destOrd="0" presId="urn:microsoft.com/office/officeart/2011/layout/HexagonRadial"/>
    <dgm:cxn modelId="{8681BA2F-5A24-48B6-A2F4-1B1168F1B70A}" type="presParOf" srcId="{B0EBCA6A-06A2-409C-85C6-A83E28DB685B}" destId="{A9656012-1B2F-4305-97EA-EDB0DAF0E354}" srcOrd="0" destOrd="0" presId="urn:microsoft.com/office/officeart/2011/layout/HexagonRadial"/>
    <dgm:cxn modelId="{4BB7282A-8483-4CF2-A4D4-60AC2AA3F6F3}" type="presParOf" srcId="{252081DC-8012-486A-8BEF-C4B4B0589546}" destId="{E036E7C5-94C2-4069-BF62-AF066B37FB57}" srcOrd="10" destOrd="0" presId="urn:microsoft.com/office/officeart/2011/layout/HexagonRadial"/>
    <dgm:cxn modelId="{37D22A46-720C-4BFF-A144-343AEF1C508E}" type="presParOf" srcId="{252081DC-8012-486A-8BEF-C4B4B0589546}" destId="{9F9A4FB2-231A-407C-A0E6-D2AA8F119DAC}" srcOrd="11" destOrd="0" presId="urn:microsoft.com/office/officeart/2011/layout/HexagonRadial"/>
    <dgm:cxn modelId="{C4977534-BA7A-496D-94A4-564EE62DE9D9}" type="presParOf" srcId="{9F9A4FB2-231A-407C-A0E6-D2AA8F119DAC}" destId="{4B8E5340-F493-4F53-9AEF-DB713A0A9775}" srcOrd="0" destOrd="0" presId="urn:microsoft.com/office/officeart/2011/layout/HexagonRadial"/>
    <dgm:cxn modelId="{76032994-2814-4807-9133-624D52990796}" type="presParOf" srcId="{252081DC-8012-486A-8BEF-C4B4B0589546}" destId="{3F3D316A-AB4E-42D3-9ED9-959741E29155}" srcOrd="12" destOrd="0" presId="urn:microsoft.com/office/officeart/2011/layout/HexagonRadial"/>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6B6E313-50A4-4523-8402-832CAEC365CA}">
      <dsp:nvSpPr>
        <dsp:cNvPr id="0" name=""/>
        <dsp:cNvSpPr/>
      </dsp:nvSpPr>
      <dsp:spPr>
        <a:xfrm>
          <a:off x="1796115" y="1184718"/>
          <a:ext cx="1505829" cy="1302603"/>
        </a:xfrm>
        <a:prstGeom prst="hexagon">
          <a:avLst>
            <a:gd name="adj" fmla="val 28570"/>
            <a:gd name="vf" fmla="val 115470"/>
          </a:avLst>
        </a:prstGeom>
        <a:solidFill>
          <a:srgbClr val="00206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lvl="0" algn="ctr" defTabSz="444500">
            <a:lnSpc>
              <a:spcPct val="90000"/>
            </a:lnSpc>
            <a:spcBef>
              <a:spcPct val="0"/>
            </a:spcBef>
            <a:spcAft>
              <a:spcPct val="35000"/>
            </a:spcAft>
          </a:pPr>
          <a:r>
            <a:rPr lang="de-DE" sz="1000" b="1" kern="1200" dirty="0" smtClean="0"/>
            <a:t>100%ige Sicherheit</a:t>
          </a:r>
          <a:endParaRPr lang="de-DE" sz="1000" b="1" kern="1200" dirty="0"/>
        </a:p>
      </dsp:txBody>
      <dsp:txXfrm>
        <a:off x="2045652" y="1400578"/>
        <a:ext cx="1006755" cy="870883"/>
      </dsp:txXfrm>
    </dsp:sp>
    <dsp:sp modelId="{7EA6A643-DEBB-46CF-9653-E464D456A374}">
      <dsp:nvSpPr>
        <dsp:cNvPr id="0" name=""/>
        <dsp:cNvSpPr/>
      </dsp:nvSpPr>
      <dsp:spPr>
        <a:xfrm>
          <a:off x="2739054" y="561511"/>
          <a:ext cx="568144" cy="489531"/>
        </a:xfrm>
        <a:prstGeom prst="hexagon">
          <a:avLst>
            <a:gd name="adj" fmla="val 28900"/>
            <a:gd name="vf" fmla="val 11547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2C97F958-EDAF-437A-95D2-E4DD4679FE24}">
      <dsp:nvSpPr>
        <dsp:cNvPr id="0" name=""/>
        <dsp:cNvSpPr/>
      </dsp:nvSpPr>
      <dsp:spPr>
        <a:xfrm>
          <a:off x="1934824" y="0"/>
          <a:ext cx="1234016" cy="1067569"/>
        </a:xfrm>
        <a:prstGeom prst="hexagon">
          <a:avLst>
            <a:gd name="adj" fmla="val 28570"/>
            <a:gd name="vf" fmla="val 115470"/>
          </a:avLst>
        </a:prstGeom>
        <a:solidFill>
          <a:srgbClr val="7030A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lvl="0" algn="ctr" defTabSz="444500">
            <a:lnSpc>
              <a:spcPct val="90000"/>
            </a:lnSpc>
            <a:spcBef>
              <a:spcPct val="0"/>
            </a:spcBef>
            <a:spcAft>
              <a:spcPct val="35000"/>
            </a:spcAft>
          </a:pPr>
          <a:r>
            <a:rPr lang="de-DE" sz="1000" b="1" kern="1200" dirty="0" smtClean="0"/>
            <a:t>nicht-klinisches Setting</a:t>
          </a:r>
          <a:endParaRPr lang="de-DE" sz="1000" b="1" kern="1200" dirty="0"/>
        </a:p>
      </dsp:txBody>
      <dsp:txXfrm>
        <a:off x="2139327" y="176919"/>
        <a:ext cx="825010" cy="713731"/>
      </dsp:txXfrm>
    </dsp:sp>
    <dsp:sp modelId="{FD8808DA-A69C-4891-A06C-6103B40EBA03}">
      <dsp:nvSpPr>
        <dsp:cNvPr id="0" name=""/>
        <dsp:cNvSpPr/>
      </dsp:nvSpPr>
      <dsp:spPr>
        <a:xfrm>
          <a:off x="3402123" y="1476675"/>
          <a:ext cx="568144" cy="489531"/>
        </a:xfrm>
        <a:prstGeom prst="hexagon">
          <a:avLst>
            <a:gd name="adj" fmla="val 28900"/>
            <a:gd name="vf" fmla="val 11547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422A2EF7-99D8-440F-9591-0085313741D2}">
      <dsp:nvSpPr>
        <dsp:cNvPr id="0" name=""/>
        <dsp:cNvSpPr/>
      </dsp:nvSpPr>
      <dsp:spPr>
        <a:xfrm>
          <a:off x="3066560" y="656626"/>
          <a:ext cx="1234016" cy="1067569"/>
        </a:xfrm>
        <a:prstGeom prst="hexagon">
          <a:avLst>
            <a:gd name="adj" fmla="val 28570"/>
            <a:gd name="vf" fmla="val 115470"/>
          </a:avLst>
        </a:prstGeom>
        <a:solidFill>
          <a:schemeClr val="bg2">
            <a:lumMod val="25000"/>
            <a:lumOff val="7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lvl="0" algn="ctr" defTabSz="444500">
            <a:lnSpc>
              <a:spcPct val="90000"/>
            </a:lnSpc>
            <a:spcBef>
              <a:spcPct val="0"/>
            </a:spcBef>
            <a:spcAft>
              <a:spcPct val="35000"/>
            </a:spcAft>
          </a:pPr>
          <a:r>
            <a:rPr lang="de-DE" sz="1000" b="1" kern="1200" dirty="0" smtClean="0"/>
            <a:t>begrenzte Vorherseh-barkeit</a:t>
          </a:r>
          <a:endParaRPr lang="de-DE" sz="1000" b="1" kern="1200" dirty="0"/>
        </a:p>
      </dsp:txBody>
      <dsp:txXfrm>
        <a:off x="3271063" y="833545"/>
        <a:ext cx="825010" cy="713731"/>
      </dsp:txXfrm>
    </dsp:sp>
    <dsp:sp modelId="{381CD9A8-3F9D-4EE3-A666-8623E1CC5086}">
      <dsp:nvSpPr>
        <dsp:cNvPr id="0" name=""/>
        <dsp:cNvSpPr/>
      </dsp:nvSpPr>
      <dsp:spPr>
        <a:xfrm>
          <a:off x="2941512" y="2509723"/>
          <a:ext cx="568144" cy="489531"/>
        </a:xfrm>
        <a:prstGeom prst="hexagon">
          <a:avLst>
            <a:gd name="adj" fmla="val 28900"/>
            <a:gd name="vf" fmla="val 11547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778587C4-17D2-4407-9604-36C521A58753}">
      <dsp:nvSpPr>
        <dsp:cNvPr id="0" name=""/>
        <dsp:cNvSpPr/>
      </dsp:nvSpPr>
      <dsp:spPr>
        <a:xfrm>
          <a:off x="3066560" y="1947477"/>
          <a:ext cx="1234016" cy="1067569"/>
        </a:xfrm>
        <a:prstGeom prst="hexagon">
          <a:avLst>
            <a:gd name="adj" fmla="val 28570"/>
            <a:gd name="vf" fmla="val 115470"/>
          </a:avLst>
        </a:prstGeom>
        <a:solidFill>
          <a:schemeClr val="accent6">
            <a:lumMod val="7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lvl="0" algn="ctr" defTabSz="444500">
            <a:lnSpc>
              <a:spcPct val="90000"/>
            </a:lnSpc>
            <a:spcBef>
              <a:spcPct val="0"/>
            </a:spcBef>
            <a:spcAft>
              <a:spcPct val="35000"/>
            </a:spcAft>
          </a:pPr>
          <a:r>
            <a:rPr lang="de-DE" sz="1000" b="1" kern="1200" dirty="0" smtClean="0"/>
            <a:t>Eigensinnig-</a:t>
          </a:r>
          <a:r>
            <a:rPr lang="de-DE" sz="1000" b="1" kern="1200" dirty="0" err="1" smtClean="0"/>
            <a:t>keit</a:t>
          </a:r>
          <a:r>
            <a:rPr lang="de-DE" sz="1000" b="1" kern="1200" dirty="0" smtClean="0"/>
            <a:t> der Familien </a:t>
          </a:r>
          <a:endParaRPr lang="de-DE" sz="1000" b="1" kern="1200" dirty="0"/>
        </a:p>
      </dsp:txBody>
      <dsp:txXfrm>
        <a:off x="3271063" y="2124396"/>
        <a:ext cx="825010" cy="713731"/>
      </dsp:txXfrm>
    </dsp:sp>
    <dsp:sp modelId="{A9656012-1B2F-4305-97EA-EDB0DAF0E354}">
      <dsp:nvSpPr>
        <dsp:cNvPr id="0" name=""/>
        <dsp:cNvSpPr/>
      </dsp:nvSpPr>
      <dsp:spPr>
        <a:xfrm>
          <a:off x="1798918" y="2616957"/>
          <a:ext cx="568144" cy="489531"/>
        </a:xfrm>
        <a:prstGeom prst="hexagon">
          <a:avLst>
            <a:gd name="adj" fmla="val 28900"/>
            <a:gd name="vf" fmla="val 11547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E35D5C4D-D207-4E65-832A-AD6627F14390}">
      <dsp:nvSpPr>
        <dsp:cNvPr id="0" name=""/>
        <dsp:cNvSpPr/>
      </dsp:nvSpPr>
      <dsp:spPr>
        <a:xfrm>
          <a:off x="1934824" y="2604838"/>
          <a:ext cx="1234016" cy="1067569"/>
        </a:xfrm>
        <a:prstGeom prst="hexagon">
          <a:avLst>
            <a:gd name="adj" fmla="val 28570"/>
            <a:gd name="vf" fmla="val 115470"/>
          </a:avLst>
        </a:prstGeom>
        <a:solidFill>
          <a:schemeClr val="accent6">
            <a:lumMod val="60000"/>
            <a:lumOff val="4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lvl="0" algn="ctr" defTabSz="444500">
            <a:lnSpc>
              <a:spcPct val="90000"/>
            </a:lnSpc>
            <a:spcBef>
              <a:spcPct val="0"/>
            </a:spcBef>
            <a:spcAft>
              <a:spcPct val="35000"/>
            </a:spcAft>
          </a:pPr>
          <a:r>
            <a:rPr lang="de-DE" sz="1000" b="1" kern="1200" dirty="0" smtClean="0"/>
            <a:t>Irritierende Komplexität</a:t>
          </a:r>
          <a:endParaRPr lang="de-DE" sz="1000" b="1" kern="1200" dirty="0"/>
        </a:p>
      </dsp:txBody>
      <dsp:txXfrm>
        <a:off x="2139327" y="2781757"/>
        <a:ext cx="825010" cy="713731"/>
      </dsp:txXfrm>
    </dsp:sp>
    <dsp:sp modelId="{4B8E5340-F493-4F53-9AEF-DB713A0A9775}">
      <dsp:nvSpPr>
        <dsp:cNvPr id="0" name=""/>
        <dsp:cNvSpPr/>
      </dsp:nvSpPr>
      <dsp:spPr>
        <a:xfrm>
          <a:off x="1124990" y="1702161"/>
          <a:ext cx="568144" cy="489531"/>
        </a:xfrm>
        <a:prstGeom prst="hexagon">
          <a:avLst>
            <a:gd name="adj" fmla="val 28900"/>
            <a:gd name="vf" fmla="val 11547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E036E7C5-94C2-4069-BF62-AF066B37FB57}">
      <dsp:nvSpPr>
        <dsp:cNvPr id="0" name=""/>
        <dsp:cNvSpPr/>
      </dsp:nvSpPr>
      <dsp:spPr>
        <a:xfrm>
          <a:off x="797834" y="1948212"/>
          <a:ext cx="1234016" cy="1067569"/>
        </a:xfrm>
        <a:prstGeom prst="hexagon">
          <a:avLst>
            <a:gd name="adj" fmla="val 28570"/>
            <a:gd name="vf" fmla="val 115470"/>
          </a:avLst>
        </a:prstGeom>
        <a:solidFill>
          <a:schemeClr val="bg2">
            <a:lumMod val="75000"/>
            <a:lumOff val="2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lvl="0" algn="ctr" defTabSz="444500">
            <a:lnSpc>
              <a:spcPct val="90000"/>
            </a:lnSpc>
            <a:spcBef>
              <a:spcPct val="0"/>
            </a:spcBef>
            <a:spcAft>
              <a:spcPct val="35000"/>
            </a:spcAft>
          </a:pPr>
          <a:r>
            <a:rPr lang="de-DE" sz="1000" b="1" kern="1200" dirty="0" smtClean="0"/>
            <a:t>„</a:t>
          </a:r>
          <a:r>
            <a:rPr lang="de-DE" sz="1000" b="1" kern="1200" dirty="0" err="1" smtClean="0"/>
            <a:t>moving</a:t>
          </a:r>
          <a:r>
            <a:rPr lang="de-DE" sz="1000" b="1" kern="1200" dirty="0" smtClean="0"/>
            <a:t> </a:t>
          </a:r>
          <a:r>
            <a:rPr lang="de-DE" sz="1000" b="1" kern="1200" dirty="0" err="1" smtClean="0"/>
            <a:t>targets</a:t>
          </a:r>
          <a:r>
            <a:rPr lang="de-DE" sz="1000" b="1" kern="1200" dirty="0" smtClean="0"/>
            <a:t>“</a:t>
          </a:r>
          <a:endParaRPr lang="de-DE" sz="1000" kern="1200" dirty="0"/>
        </a:p>
      </dsp:txBody>
      <dsp:txXfrm>
        <a:off x="1002337" y="2125131"/>
        <a:ext cx="825010" cy="713731"/>
      </dsp:txXfrm>
    </dsp:sp>
    <dsp:sp modelId="{3F3D316A-AB4E-42D3-9ED9-959741E29155}">
      <dsp:nvSpPr>
        <dsp:cNvPr id="0" name=""/>
        <dsp:cNvSpPr/>
      </dsp:nvSpPr>
      <dsp:spPr>
        <a:xfrm>
          <a:off x="797834" y="655157"/>
          <a:ext cx="1234016" cy="1067569"/>
        </a:xfrm>
        <a:prstGeom prst="hexagon">
          <a:avLst>
            <a:gd name="adj" fmla="val 28570"/>
            <a:gd name="vf" fmla="val 115470"/>
          </a:avLst>
        </a:prstGeom>
        <a:solidFill>
          <a:schemeClr val="accent6"/>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lvl="0" algn="ctr" defTabSz="444500">
            <a:lnSpc>
              <a:spcPct val="90000"/>
            </a:lnSpc>
            <a:spcBef>
              <a:spcPct val="0"/>
            </a:spcBef>
            <a:spcAft>
              <a:spcPct val="35000"/>
            </a:spcAft>
          </a:pPr>
          <a:r>
            <a:rPr lang="de-DE" sz="1000" b="1" kern="1200" dirty="0" err="1" smtClean="0"/>
            <a:t>Individua-lität</a:t>
          </a:r>
          <a:r>
            <a:rPr lang="de-DE" sz="1000" b="1" kern="1200" dirty="0" smtClean="0"/>
            <a:t> des Kindes</a:t>
          </a:r>
          <a:endParaRPr lang="de-DE" sz="1000" b="1" kern="1200" dirty="0"/>
        </a:p>
      </dsp:txBody>
      <dsp:txXfrm>
        <a:off x="1002337" y="832076"/>
        <a:ext cx="825010" cy="713731"/>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6B6E313-50A4-4523-8402-832CAEC365CA}">
      <dsp:nvSpPr>
        <dsp:cNvPr id="0" name=""/>
        <dsp:cNvSpPr/>
      </dsp:nvSpPr>
      <dsp:spPr>
        <a:xfrm>
          <a:off x="1796115" y="1184718"/>
          <a:ext cx="1505829" cy="1302603"/>
        </a:xfrm>
        <a:prstGeom prst="hexagon">
          <a:avLst>
            <a:gd name="adj" fmla="val 28570"/>
            <a:gd name="vf" fmla="val 115470"/>
          </a:avLst>
        </a:prstGeom>
        <a:solidFill>
          <a:srgbClr val="00660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970" tIns="13970" rIns="13970" bIns="13970" numCol="1" spcCol="1270" anchor="ctr" anchorCtr="0">
          <a:noAutofit/>
        </a:bodyPr>
        <a:lstStyle/>
        <a:p>
          <a:pPr lvl="0" algn="ctr" defTabSz="488950">
            <a:lnSpc>
              <a:spcPct val="90000"/>
            </a:lnSpc>
            <a:spcBef>
              <a:spcPct val="0"/>
            </a:spcBef>
            <a:spcAft>
              <a:spcPct val="35000"/>
            </a:spcAft>
          </a:pPr>
          <a:r>
            <a:rPr lang="de-DE" sz="1100" b="1" kern="1200" dirty="0" err="1" smtClean="0"/>
            <a:t>Weltbeherr-schungs</a:t>
          </a:r>
          <a:r>
            <a:rPr lang="de-DE" sz="1100" b="1" kern="1200" dirty="0" smtClean="0"/>
            <a:t>-</a:t>
          </a:r>
          <a:br>
            <a:rPr lang="de-DE" sz="1100" b="1" kern="1200" dirty="0" smtClean="0"/>
          </a:br>
          <a:r>
            <a:rPr lang="de-DE" sz="1100" b="1" kern="1200" dirty="0" err="1" smtClean="0"/>
            <a:t>fantasien</a:t>
          </a:r>
          <a:r>
            <a:rPr lang="de-DE" sz="1100" b="1" kern="1200" dirty="0" smtClean="0"/>
            <a:t>/</a:t>
          </a:r>
          <a:br>
            <a:rPr lang="de-DE" sz="1100" b="1" kern="1200" dirty="0" smtClean="0"/>
          </a:br>
          <a:r>
            <a:rPr lang="de-DE" sz="1100" b="1" kern="1200" dirty="0" err="1" smtClean="0"/>
            <a:t>Allmachts</a:t>
          </a:r>
          <a:r>
            <a:rPr lang="de-DE" sz="1100" b="1" kern="1200" dirty="0" smtClean="0"/>
            <a:t>-erwartung</a:t>
          </a:r>
          <a:endParaRPr lang="de-DE" sz="1100" b="1" kern="1200" dirty="0"/>
        </a:p>
      </dsp:txBody>
      <dsp:txXfrm>
        <a:off x="2045652" y="1400578"/>
        <a:ext cx="1006755" cy="870883"/>
      </dsp:txXfrm>
    </dsp:sp>
    <dsp:sp modelId="{7EA6A643-DEBB-46CF-9653-E464D456A374}">
      <dsp:nvSpPr>
        <dsp:cNvPr id="0" name=""/>
        <dsp:cNvSpPr/>
      </dsp:nvSpPr>
      <dsp:spPr>
        <a:xfrm>
          <a:off x="2739054" y="561511"/>
          <a:ext cx="568144" cy="489531"/>
        </a:xfrm>
        <a:prstGeom prst="hexagon">
          <a:avLst>
            <a:gd name="adj" fmla="val 28900"/>
            <a:gd name="vf" fmla="val 11547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2C97F958-EDAF-437A-95D2-E4DD4679FE24}">
      <dsp:nvSpPr>
        <dsp:cNvPr id="0" name=""/>
        <dsp:cNvSpPr/>
      </dsp:nvSpPr>
      <dsp:spPr>
        <a:xfrm>
          <a:off x="1934824" y="0"/>
          <a:ext cx="1234016" cy="1067569"/>
        </a:xfrm>
        <a:prstGeom prst="hexagon">
          <a:avLst>
            <a:gd name="adj" fmla="val 28570"/>
            <a:gd name="vf" fmla="val 115470"/>
          </a:avLst>
        </a:prstGeom>
        <a:solidFill>
          <a:srgbClr val="CCCC0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970" tIns="13970" rIns="13970" bIns="13970" numCol="1" spcCol="1270" anchor="ctr" anchorCtr="0">
          <a:noAutofit/>
        </a:bodyPr>
        <a:lstStyle/>
        <a:p>
          <a:pPr lvl="0" algn="ctr" defTabSz="488950">
            <a:lnSpc>
              <a:spcPct val="90000"/>
            </a:lnSpc>
            <a:spcBef>
              <a:spcPct val="0"/>
            </a:spcBef>
            <a:spcAft>
              <a:spcPct val="35000"/>
            </a:spcAft>
          </a:pPr>
          <a:r>
            <a:rPr lang="de-DE" sz="1100" b="1" kern="1200" dirty="0" smtClean="0">
              <a:solidFill>
                <a:schemeClr val="tx1"/>
              </a:solidFill>
            </a:rPr>
            <a:t>Vielzahl von Akteuren</a:t>
          </a:r>
          <a:endParaRPr lang="de-DE" sz="1100" b="1" kern="1200" dirty="0">
            <a:solidFill>
              <a:schemeClr val="tx1"/>
            </a:solidFill>
          </a:endParaRPr>
        </a:p>
      </dsp:txBody>
      <dsp:txXfrm>
        <a:off x="2139327" y="176919"/>
        <a:ext cx="825010" cy="713731"/>
      </dsp:txXfrm>
    </dsp:sp>
    <dsp:sp modelId="{FD8808DA-A69C-4891-A06C-6103B40EBA03}">
      <dsp:nvSpPr>
        <dsp:cNvPr id="0" name=""/>
        <dsp:cNvSpPr/>
      </dsp:nvSpPr>
      <dsp:spPr>
        <a:xfrm>
          <a:off x="3402123" y="1476675"/>
          <a:ext cx="568144" cy="489531"/>
        </a:xfrm>
        <a:prstGeom prst="hexagon">
          <a:avLst>
            <a:gd name="adj" fmla="val 28900"/>
            <a:gd name="vf" fmla="val 11547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422A2EF7-99D8-440F-9591-0085313741D2}">
      <dsp:nvSpPr>
        <dsp:cNvPr id="0" name=""/>
        <dsp:cNvSpPr/>
      </dsp:nvSpPr>
      <dsp:spPr>
        <a:xfrm>
          <a:off x="3066560" y="656626"/>
          <a:ext cx="1234016" cy="1067569"/>
        </a:xfrm>
        <a:prstGeom prst="hexagon">
          <a:avLst>
            <a:gd name="adj" fmla="val 28570"/>
            <a:gd name="vf" fmla="val 115470"/>
          </a:avLst>
        </a:prstGeom>
        <a:solidFill>
          <a:srgbClr val="00FFCC"/>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970" tIns="13970" rIns="13970" bIns="13970" numCol="1" spcCol="1270" anchor="ctr" anchorCtr="0">
          <a:noAutofit/>
        </a:bodyPr>
        <a:lstStyle/>
        <a:p>
          <a:pPr lvl="0" algn="ctr" defTabSz="488950">
            <a:lnSpc>
              <a:spcPct val="90000"/>
            </a:lnSpc>
            <a:spcBef>
              <a:spcPct val="0"/>
            </a:spcBef>
            <a:spcAft>
              <a:spcPct val="35000"/>
            </a:spcAft>
          </a:pPr>
          <a:r>
            <a:rPr lang="de-DE" sz="1100" b="1" kern="1200" dirty="0" smtClean="0">
              <a:solidFill>
                <a:schemeClr val="tx1"/>
              </a:solidFill>
            </a:rPr>
            <a:t>gesetzliche Vorgaben</a:t>
          </a:r>
          <a:endParaRPr lang="de-DE" sz="1100" b="1" kern="1200" dirty="0">
            <a:solidFill>
              <a:schemeClr val="tx1"/>
            </a:solidFill>
          </a:endParaRPr>
        </a:p>
      </dsp:txBody>
      <dsp:txXfrm>
        <a:off x="3271063" y="833545"/>
        <a:ext cx="825010" cy="713731"/>
      </dsp:txXfrm>
    </dsp:sp>
    <dsp:sp modelId="{381CD9A8-3F9D-4EE3-A666-8623E1CC5086}">
      <dsp:nvSpPr>
        <dsp:cNvPr id="0" name=""/>
        <dsp:cNvSpPr/>
      </dsp:nvSpPr>
      <dsp:spPr>
        <a:xfrm>
          <a:off x="2941512" y="2509723"/>
          <a:ext cx="568144" cy="489531"/>
        </a:xfrm>
        <a:prstGeom prst="hexagon">
          <a:avLst>
            <a:gd name="adj" fmla="val 28900"/>
            <a:gd name="vf" fmla="val 11547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778587C4-17D2-4407-9604-36C521A58753}">
      <dsp:nvSpPr>
        <dsp:cNvPr id="0" name=""/>
        <dsp:cNvSpPr/>
      </dsp:nvSpPr>
      <dsp:spPr>
        <a:xfrm>
          <a:off x="3066560" y="1947477"/>
          <a:ext cx="1234016" cy="1067569"/>
        </a:xfrm>
        <a:prstGeom prst="hexagon">
          <a:avLst>
            <a:gd name="adj" fmla="val 28570"/>
            <a:gd name="vf" fmla="val 115470"/>
          </a:avLst>
        </a:prstGeom>
        <a:solidFill>
          <a:srgbClr val="FFC00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970" tIns="13970" rIns="13970" bIns="13970" numCol="1" spcCol="1270" anchor="ctr" anchorCtr="0">
          <a:noAutofit/>
        </a:bodyPr>
        <a:lstStyle/>
        <a:p>
          <a:pPr lvl="0" algn="ctr" defTabSz="488950">
            <a:lnSpc>
              <a:spcPct val="90000"/>
            </a:lnSpc>
            <a:spcBef>
              <a:spcPct val="0"/>
            </a:spcBef>
            <a:spcAft>
              <a:spcPct val="35000"/>
            </a:spcAft>
          </a:pPr>
          <a:r>
            <a:rPr lang="de-DE" sz="1100" b="1" kern="1200" dirty="0" err="1" smtClean="0">
              <a:solidFill>
                <a:schemeClr val="tx1"/>
              </a:solidFill>
            </a:rPr>
            <a:t>Organisa-torischer</a:t>
          </a:r>
          <a:r>
            <a:rPr lang="de-DE" sz="1100" b="1" kern="1200" dirty="0" smtClean="0">
              <a:solidFill>
                <a:schemeClr val="tx1"/>
              </a:solidFill>
            </a:rPr>
            <a:t/>
          </a:r>
          <a:br>
            <a:rPr lang="de-DE" sz="1100" b="1" kern="1200" dirty="0" smtClean="0">
              <a:solidFill>
                <a:schemeClr val="tx1"/>
              </a:solidFill>
            </a:rPr>
          </a:br>
          <a:r>
            <a:rPr lang="de-DE" sz="1100" b="1" kern="1200" dirty="0" smtClean="0">
              <a:solidFill>
                <a:schemeClr val="tx1"/>
              </a:solidFill>
            </a:rPr>
            <a:t>Rahmen </a:t>
          </a:r>
          <a:endParaRPr lang="de-DE" sz="1100" b="1" kern="1200" dirty="0">
            <a:solidFill>
              <a:schemeClr val="tx1"/>
            </a:solidFill>
          </a:endParaRPr>
        </a:p>
      </dsp:txBody>
      <dsp:txXfrm>
        <a:off x="3271063" y="2124396"/>
        <a:ext cx="825010" cy="713731"/>
      </dsp:txXfrm>
    </dsp:sp>
    <dsp:sp modelId="{A9656012-1B2F-4305-97EA-EDB0DAF0E354}">
      <dsp:nvSpPr>
        <dsp:cNvPr id="0" name=""/>
        <dsp:cNvSpPr/>
      </dsp:nvSpPr>
      <dsp:spPr>
        <a:xfrm>
          <a:off x="1798918" y="2616957"/>
          <a:ext cx="568144" cy="489531"/>
        </a:xfrm>
        <a:prstGeom prst="hexagon">
          <a:avLst>
            <a:gd name="adj" fmla="val 28900"/>
            <a:gd name="vf" fmla="val 11547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E35D5C4D-D207-4E65-832A-AD6627F14390}">
      <dsp:nvSpPr>
        <dsp:cNvPr id="0" name=""/>
        <dsp:cNvSpPr/>
      </dsp:nvSpPr>
      <dsp:spPr>
        <a:xfrm>
          <a:off x="1934824" y="2604838"/>
          <a:ext cx="1234016" cy="1067569"/>
        </a:xfrm>
        <a:prstGeom prst="hexagon">
          <a:avLst>
            <a:gd name="adj" fmla="val 28570"/>
            <a:gd name="vf" fmla="val 115470"/>
          </a:avLst>
        </a:prstGeom>
        <a:solidFill>
          <a:schemeClr val="bg1">
            <a:lumMod val="5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970" tIns="13970" rIns="13970" bIns="13970" numCol="1" spcCol="1270" anchor="ctr" anchorCtr="0">
          <a:noAutofit/>
        </a:bodyPr>
        <a:lstStyle/>
        <a:p>
          <a:pPr lvl="0" algn="ctr" defTabSz="488950">
            <a:lnSpc>
              <a:spcPct val="90000"/>
            </a:lnSpc>
            <a:spcBef>
              <a:spcPct val="0"/>
            </a:spcBef>
            <a:spcAft>
              <a:spcPct val="35000"/>
            </a:spcAft>
          </a:pPr>
          <a:r>
            <a:rPr lang="de-DE" sz="1100" b="1" kern="1200" dirty="0" smtClean="0">
              <a:solidFill>
                <a:schemeClr val="tx1"/>
              </a:solidFill>
            </a:rPr>
            <a:t>Abwertung</a:t>
          </a:r>
          <a:endParaRPr lang="de-DE" sz="1100" b="1" kern="1200" dirty="0">
            <a:solidFill>
              <a:schemeClr val="tx1"/>
            </a:solidFill>
          </a:endParaRPr>
        </a:p>
      </dsp:txBody>
      <dsp:txXfrm>
        <a:off x="2139327" y="2781757"/>
        <a:ext cx="825010" cy="713731"/>
      </dsp:txXfrm>
    </dsp:sp>
    <dsp:sp modelId="{4B8E5340-F493-4F53-9AEF-DB713A0A9775}">
      <dsp:nvSpPr>
        <dsp:cNvPr id="0" name=""/>
        <dsp:cNvSpPr/>
      </dsp:nvSpPr>
      <dsp:spPr>
        <a:xfrm>
          <a:off x="1124990" y="1702161"/>
          <a:ext cx="568144" cy="489531"/>
        </a:xfrm>
        <a:prstGeom prst="hexagon">
          <a:avLst>
            <a:gd name="adj" fmla="val 28900"/>
            <a:gd name="vf" fmla="val 11547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E036E7C5-94C2-4069-BF62-AF066B37FB57}">
      <dsp:nvSpPr>
        <dsp:cNvPr id="0" name=""/>
        <dsp:cNvSpPr/>
      </dsp:nvSpPr>
      <dsp:spPr>
        <a:xfrm>
          <a:off x="797834" y="1948212"/>
          <a:ext cx="1234016" cy="1067569"/>
        </a:xfrm>
        <a:prstGeom prst="hexagon">
          <a:avLst>
            <a:gd name="adj" fmla="val 28570"/>
            <a:gd name="vf" fmla="val 115470"/>
          </a:avLst>
        </a:prstGeom>
        <a:solidFill>
          <a:srgbClr val="92D05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970" tIns="13970" rIns="13970" bIns="13970" numCol="1" spcCol="1270" anchor="ctr" anchorCtr="0">
          <a:noAutofit/>
        </a:bodyPr>
        <a:lstStyle/>
        <a:p>
          <a:pPr lvl="0" algn="ctr" defTabSz="488950">
            <a:lnSpc>
              <a:spcPct val="90000"/>
            </a:lnSpc>
            <a:spcBef>
              <a:spcPct val="0"/>
            </a:spcBef>
            <a:spcAft>
              <a:spcPct val="35000"/>
            </a:spcAft>
          </a:pPr>
          <a:r>
            <a:rPr lang="de-DE" sz="1100" b="1" kern="1200" dirty="0" smtClean="0">
              <a:solidFill>
                <a:schemeClr val="tx1"/>
              </a:solidFill>
            </a:rPr>
            <a:t>Misstrauen</a:t>
          </a:r>
          <a:endParaRPr lang="de-DE" sz="1100" kern="1200" dirty="0">
            <a:solidFill>
              <a:schemeClr val="tx1"/>
            </a:solidFill>
          </a:endParaRPr>
        </a:p>
      </dsp:txBody>
      <dsp:txXfrm>
        <a:off x="1002337" y="2125131"/>
        <a:ext cx="825010" cy="713731"/>
      </dsp:txXfrm>
    </dsp:sp>
    <dsp:sp modelId="{3F3D316A-AB4E-42D3-9ED9-959741E29155}">
      <dsp:nvSpPr>
        <dsp:cNvPr id="0" name=""/>
        <dsp:cNvSpPr/>
      </dsp:nvSpPr>
      <dsp:spPr>
        <a:xfrm>
          <a:off x="797834" y="655157"/>
          <a:ext cx="1234016" cy="1067569"/>
        </a:xfrm>
        <a:prstGeom prst="hexagon">
          <a:avLst>
            <a:gd name="adj" fmla="val 28570"/>
            <a:gd name="vf" fmla="val 115470"/>
          </a:avLst>
        </a:prstGeom>
        <a:solidFill>
          <a:srgbClr val="00FF0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970" tIns="13970" rIns="13970" bIns="13970" numCol="1" spcCol="1270" anchor="ctr" anchorCtr="0">
          <a:noAutofit/>
        </a:bodyPr>
        <a:lstStyle/>
        <a:p>
          <a:pPr lvl="0" algn="ctr" defTabSz="488950">
            <a:lnSpc>
              <a:spcPct val="90000"/>
            </a:lnSpc>
            <a:spcBef>
              <a:spcPct val="0"/>
            </a:spcBef>
            <a:spcAft>
              <a:spcPct val="35000"/>
            </a:spcAft>
          </a:pPr>
          <a:r>
            <a:rPr lang="de-DE" sz="1100" b="1" kern="1200" dirty="0" smtClean="0">
              <a:solidFill>
                <a:schemeClr val="tx1"/>
              </a:solidFill>
            </a:rPr>
            <a:t>knappe Ressourcen</a:t>
          </a:r>
          <a:endParaRPr lang="de-DE" sz="1100" b="1" kern="1200" dirty="0">
            <a:solidFill>
              <a:schemeClr val="tx1"/>
            </a:solidFill>
          </a:endParaRPr>
        </a:p>
      </dsp:txBody>
      <dsp:txXfrm>
        <a:off x="1002337" y="832076"/>
        <a:ext cx="825010" cy="713731"/>
      </dsp:txXfrm>
    </dsp:sp>
  </dsp:spTree>
</dsp:drawing>
</file>

<file path=ppt/diagrams/layout1.xml><?xml version="1.0" encoding="utf-8"?>
<dgm:layoutDef xmlns:dgm="http://schemas.openxmlformats.org/drawingml/2006/diagram" xmlns:a="http://schemas.openxmlformats.org/drawingml/2006/main" uniqueId="urn:microsoft.com/office/officeart/2011/layout/HexagonRadial">
  <dgm:title val="Radialsechseck"/>
  <dgm:desc val="Wird verwendet, um einen sequenziellen Prozess darzustellen, der sich auf eine zentrale Idee oder ein zentrales Thema bezieht. Auf 6 Formen der Ebene 2 beschränkt. Dies eignet sich am besten für kleine Textmengen. Nicht verwendeter Text wird nicht angezeigt, ist aber weiterhin verfügbar, wenn Sie das Layout wechseln."/>
  <dgm:catLst>
    <dgm:cat type="cycle" pri="8500"/>
    <dgm:cat type="officeonline" pri="9000"/>
  </dgm:catLst>
  <dgm:sampData>
    <dgm:dataModel>
      <dgm:ptLst>
        <dgm:pt modelId="0" type="doc"/>
        <dgm:pt modelId="10">
          <dgm:prSet phldr="1"/>
        </dgm:pt>
        <dgm:pt modelId="11">
          <dgm:prSet phldr="1"/>
        </dgm:pt>
        <dgm:pt modelId="12">
          <dgm:prSet phldr="1"/>
        </dgm:pt>
        <dgm:pt modelId="13">
          <dgm:prSet phldr="1"/>
        </dgm:pt>
        <dgm:pt modelId="14">
          <dgm:prSet phldr="1"/>
        </dgm:pt>
        <dgm:pt modelId="15">
          <dgm:prSet phldr="1"/>
        </dgm:pt>
        <dgm:pt modelId="16">
          <dgm:prSet phldr="1"/>
        </dgm:pt>
      </dgm:ptLst>
      <dgm:cxnLst>
        <dgm:cxn modelId="40" srcId="0" destId="10" srcOrd="0" destOrd="0"/>
        <dgm:cxn modelId="50" srcId="10" destId="11" srcOrd="0" destOrd="0"/>
        <dgm:cxn modelId="60" srcId="10" destId="12" srcOrd="0" destOrd="0"/>
        <dgm:cxn modelId="70" srcId="10" destId="13" srcOrd="0" destOrd="0"/>
        <dgm:cxn modelId="80" srcId="10" destId="14" srcOrd="0" destOrd="0"/>
        <dgm:cxn modelId="90" srcId="10" destId="15" srcOrd="0" destOrd="0"/>
        <dgm:cxn modelId="100" srcId="10" destId="16" srcOrd="0" destOrd="0"/>
      </dgm:cxnLst>
      <dgm:bg/>
      <dgm:whole/>
    </dgm:dataModel>
  </dgm:sampData>
  <dgm:styleData>
    <dgm:dataModel>
      <dgm:ptLst>
        <dgm:pt modelId="0" type="doc"/>
        <dgm:pt modelId="10">
          <dgm:prSet phldr="1"/>
        </dgm:pt>
        <dgm:pt modelId="11">
          <dgm:prSet phldr="1"/>
        </dgm:pt>
        <dgm:pt modelId="12">
          <dgm:prSet phldr="1"/>
        </dgm:pt>
        <dgm:pt modelId="13">
          <dgm:prSet phldr="1"/>
        </dgm:pt>
      </dgm:ptLst>
      <dgm:cxnLst>
        <dgm:cxn modelId="40" srcId="0" destId="10" srcOrd="0" destOrd="0"/>
        <dgm:cxn modelId="50" srcId="10" destId="11" srcOrd="0" destOrd="0"/>
        <dgm:cxn modelId="60" srcId="10" destId="12" srcOrd="0" destOrd="0"/>
        <dgm:cxn modelId="70" srcId="10" destId="13" srcOrd="0" destOrd="0"/>
      </dgm:cxnLst>
      <dgm:bg/>
      <dgm:whole/>
    </dgm:dataModel>
  </dgm:styleData>
  <dgm:clrData>
    <dgm:dataModel>
      <dgm:ptLst>
        <dgm:pt modelId="0" type="doc"/>
        <dgm:pt modelId="10">
          <dgm:prSet phldr="1"/>
        </dgm:pt>
        <dgm:pt modelId="11">
          <dgm:prSet phldr="1"/>
        </dgm:pt>
        <dgm:pt modelId="12">
          <dgm:prSet phldr="1"/>
        </dgm:pt>
        <dgm:pt modelId="13">
          <dgm:prSet phldr="1"/>
        </dgm:pt>
        <dgm:pt modelId="14">
          <dgm:prSet phldr="1"/>
        </dgm:pt>
        <dgm:pt modelId="15">
          <dgm:prSet phldr="1"/>
        </dgm:pt>
        <dgm:pt modelId="16">
          <dgm:prSet phldr="1"/>
        </dgm:pt>
      </dgm:ptLst>
      <dgm:cxnLst>
        <dgm:cxn modelId="40" srcId="0" destId="10" srcOrd="0" destOrd="0"/>
        <dgm:cxn modelId="50" srcId="10" destId="11" srcOrd="0" destOrd="0"/>
        <dgm:cxn modelId="60" srcId="10" destId="12" srcOrd="0" destOrd="0"/>
        <dgm:cxn modelId="70" srcId="10" destId="13" srcOrd="0" destOrd="0"/>
        <dgm:cxn modelId="80" srcId="10" destId="14" srcOrd="0" destOrd="0"/>
        <dgm:cxn modelId="90" srcId="10" destId="15" srcOrd="0" destOrd="0"/>
        <dgm:cxn modelId="100" srcId="10" destId="16" srcOrd="0" destOrd="0"/>
      </dgm:cxnLst>
      <dgm:bg/>
      <dgm:whole/>
    </dgm:dataModel>
  </dgm:clrData>
  <dgm:layoutNode name="Name0">
    <dgm:varLst>
      <dgm:chMax val="1"/>
      <dgm:chPref val="1"/>
      <dgm:dir/>
      <dgm:animOne val="branch"/>
      <dgm:animLvl val="lvl"/>
    </dgm:varLst>
    <dgm:shape xmlns:r="http://schemas.openxmlformats.org/officeDocument/2006/relationships" r:blip="">
      <dgm:adjLst/>
    </dgm:shape>
    <dgm:choose name="Name1">
      <dgm:if name="Name2" func="var" arg="dir" op="equ" val="norm">
        <dgm:choose name="Name3">
          <dgm:if name="Name4" axis="ch ch" ptType="node node" st="1 1" cnt="1 0" func="cnt" op="equ" val="0">
            <dgm:alg type="composite">
              <dgm:param type="ar" val="1.1561"/>
            </dgm:alg>
            <dgm:constrLst>
              <dgm:constr type="primFontSz" for="des" forName="Parent" val="65"/>
              <dgm:constr type="l" for="ch" forName="Parent" refType="w" fact="0"/>
              <dgm:constr type="t" for="ch" forName="Parent" refType="h" fact="0"/>
              <dgm:constr type="w" for="ch" forName="Parent" refType="w"/>
              <dgm:constr type="h" for="ch" forName="Parent" refType="h"/>
            </dgm:constrLst>
          </dgm:if>
          <dgm:if name="Name5" axis="ch ch" ptType="node node" st="1 1" cnt="1 0" func="cnt" op="lte" val="1">
            <dgm:alg type="composite">
              <dgm:param type="ar" val="1.368"/>
            </dgm:alg>
            <dgm:constrLst>
              <dgm:constr type="primFontSz" for="des" forName="Parent" val="65"/>
              <dgm:constr type="primFontSz" for="des" forName="Child1" val="65"/>
              <dgm:constr type="primFontSz" for="des" forName="Child1" refType="primFontSz" refFor="des" refForName="Parent" op="lte"/>
              <dgm:constr type="l" for="ch" forName="Accent1" refType="w" fact="0.1685"/>
              <dgm:constr type="t" for="ch" forName="Accent1" refType="h" fact="0.2946"/>
              <dgm:constr type="w" for="ch" forName="Accent1" refType="w" fact="0.462"/>
              <dgm:constr type="h" for="ch" forName="Accent1" refType="h" fact="0.5472"/>
              <dgm:constr type="l" for="ch" forName="Parent" refType="w" fact="0"/>
              <dgm:constr type="t" for="ch" forName="Parent" refType="h" fact="0.2885"/>
              <dgm:constr type="w" for="ch" forName="Parent" refType="w" fact="0.6013"/>
              <dgm:constr type="h" for="ch" forName="Parent" refType="h" fact="0.7115"/>
              <dgm:constr type="l" for="ch" forName="Child1" refType="w" fact="0.5073"/>
              <dgm:constr type="t" for="ch" forName="Child1" refType="h" fact="0"/>
              <dgm:constr type="w" for="ch" forName="Child1" refType="w" fact="0.4927"/>
              <dgm:constr type="h" for="ch" forName="Child1" refType="h" fact="0.5831"/>
            </dgm:constrLst>
          </dgm:if>
          <dgm:if name="Name6" axis="ch ch" ptType="node node" st="1 1" cnt="1 0" func="cnt" op="equ" val="2">
            <dgm:alg type="composite">
              <dgm:param type="ar" val="1.0619"/>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2" refType="primFontSz" refFor="des" refForName="Child1" op="equ"/>
              <dgm:constr type="l" for="ch" forName="Accent2" refType="w" fact="0.6413"/>
              <dgm:constr type="t" for="ch" forName="Accent2" refType="h" fact="0.3477"/>
              <dgm:constr type="w" for="ch" forName="Accent2" refType="w" fact="0.2269"/>
              <dgm:constr type="h" for="ch" forName="Accent2" refType="h" fact="0.2076"/>
              <dgm:constr type="l" for="ch" forName="Accent1" refType="w" fact="0"/>
              <dgm:constr type="t" for="ch" forName="Accent1" refType="h" fact="0"/>
              <dgm:constr type="w" for="ch" forName="Accent1" refType="w" fact="0"/>
              <dgm:constr type="h" for="ch" forName="Accent1" refType="h" fact="0"/>
              <dgm:constr type="l" for="ch" forName="Parent" refType="w" fact="0"/>
              <dgm:constr type="t" for="ch" forName="Parent" refType="h" fact="0.2239"/>
              <dgm:constr type="w" for="ch" forName="Parent" refType="w" fact="0.6013"/>
              <dgm:constr type="h" for="ch" forName="Parent" refType="h" fact="0.5523"/>
              <dgm:constr type="l" for="ch" forName="Child1" refType="w" fact="0.5073"/>
              <dgm:constr type="t" for="ch" forName="Child1" refType="h" fact="0"/>
              <dgm:constr type="w" for="ch" forName="Child1" refType="w" fact="0.4927"/>
              <dgm:constr type="h" for="ch" forName="Child1" refType="h" fact="0.4527"/>
              <dgm:constr type="l" for="ch" forName="Child2" refType="w" fact="0.5073"/>
              <dgm:constr type="t" for="ch" forName="Child2" refType="h" fact="0.5473"/>
              <dgm:constr type="w" for="ch" forName="Child2" refType="w" fact="0.4927"/>
              <dgm:constr type="h" for="ch" forName="Child2" refType="h" fact="0.4527"/>
            </dgm:constrLst>
          </dgm:if>
          <dgm:if name="Name7" axis="ch ch" ptType="node node" st="1 1" cnt="1 0" func="cnt" op="equ" val="3">
            <dgm:alg type="composite">
              <dgm:param type="ar" val="0.8305"/>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2" refType="primFontSz" refFor="des" refForName="Child1" op="equ"/>
              <dgm:constr type="primFontSz" for="des" forName="Child3" refType="primFontSz" refFor="des" refForName="Child1" op="equ"/>
              <dgm:constr type="l" for="ch" forName="Accent3" refType="w" fact="0.4573"/>
              <dgm:constr type="t" for="ch" forName="Accent3" refType="h" fact="0.6145"/>
              <dgm:constr type="w" for="ch" forName="Accent3" refType="w" fact="0.2269"/>
              <dgm:constr type="h" for="ch" forName="Accent3" refType="h" fact="0.1623"/>
              <dgm:constr type="l" for="ch" forName="Accent2" refType="w" fact="0.6413"/>
              <dgm:constr type="t" for="ch" forName="Accent2" refType="h" fact="0.2719"/>
              <dgm:constr type="w" for="ch" forName="Accent2" refType="w" fact="0.2269"/>
              <dgm:constr type="h" for="ch" forName="Accent2" refType="h" fact="0.1623"/>
              <dgm:constr type="l" for="ch" forName="Accent1" refType="w" fact="0"/>
              <dgm:constr type="t" for="ch" forName="Accent1" refType="h" fact="0"/>
              <dgm:constr type="w" for="ch" forName="Accent1" refType="w" fact="0"/>
              <dgm:constr type="h" for="ch" forName="Accent1" refType="h" fact="0"/>
              <dgm:constr type="l" for="ch" forName="Child3" refType="w" fact="0.0554"/>
              <dgm:constr type="t" for="ch" forName="Child3" refType="h" fact="0.646"/>
              <dgm:constr type="w" for="ch" forName="Child3" refType="w" fact="0.4927"/>
              <dgm:constr type="h" for="ch" forName="Child3" refType="h" fact="0.354"/>
              <dgm:constr type="l" for="ch" forName="Parent" refType="w" fact="0"/>
              <dgm:constr type="t" for="ch" forName="Parent" refType="h" fact="0.1751"/>
              <dgm:constr type="w" for="ch" forName="Parent" refType="w" fact="0.6013"/>
              <dgm:constr type="h" for="ch" forName="Parent" refType="h" fact="0.4319"/>
              <dgm:constr type="l" for="ch" forName="Child1" refType="w" fact="0.5073"/>
              <dgm:constr type="t" for="ch" forName="Child1" refType="h" fact="0"/>
              <dgm:constr type="w" for="ch" forName="Child1" refType="w" fact="0.4927"/>
              <dgm:constr type="h" for="ch" forName="Child1" refType="h" fact="0.354"/>
              <dgm:constr type="l" for="ch" forName="Child2" refType="w" fact="0.5073"/>
              <dgm:constr type="t" for="ch" forName="Child2" refType="h" fact="0.428"/>
              <dgm:constr type="w" for="ch" forName="Child2" refType="w" fact="0.4927"/>
              <dgm:constr type="h" for="ch" forName="Child2" refType="h" fact="0.354"/>
            </dgm:constrLst>
          </dgm:if>
          <dgm:if name="Name8" axis="ch ch" ptType="node node" st="1 1" cnt="1 0" func="cnt" op="equ" val="4">
            <dgm:alg type="composite">
              <dgm:param type="ar" val="0.682"/>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Accent4" refType="w" fact="0.4573"/>
              <dgm:constr type="t" for="ch" forName="Accent4" refType="h" fact="0.6834"/>
              <dgm:constr type="w" for="ch" forName="Accent4" refType="w" fact="0.2269"/>
              <dgm:constr type="h" for="ch" forName="Accent4" refType="h" fact="0.1333"/>
              <dgm:constr type="l" for="ch" forName="Accent3" refType="w" fact="0.6413"/>
              <dgm:constr type="t" for="ch" forName="Accent3" refType="h" fact="0.4021"/>
              <dgm:constr type="w" for="ch" forName="Accent3" refType="w" fact="0.2269"/>
              <dgm:constr type="h" for="ch" forName="Accent3" refType="h" fact="0.1333"/>
              <dgm:constr type="l" for="ch" forName="Accent2" refType="w" fact="0.3765"/>
              <dgm:constr type="t" for="ch" forName="Accent2" refType="h" fact="0.1529"/>
              <dgm:constr type="w" for="ch" forName="Accent2" refType="w" fact="0.2269"/>
              <dgm:constr type="h" for="ch" forName="Accent2" refType="h" fact="0.1333"/>
              <dgm:constr type="l" for="ch" forName="Accent1" refType="w" fact="0"/>
              <dgm:constr type="t" for="ch" forName="Accent1" refType="h" fact="0"/>
              <dgm:constr type="w" for="ch" forName="Accent1" refType="w" fact="0"/>
              <dgm:constr type="h" for="ch" forName="Accent1" refType="h" fact="0"/>
              <dgm:constr type="l" for="ch" forName="Child4" refType="w" fact="0.0554"/>
              <dgm:constr type="t" for="ch" forName="Child4" refType="h" fact="0.7093"/>
              <dgm:constr type="w" for="ch" forName="Child4" refType="w" fact="0.4927"/>
              <dgm:constr type="h" for="ch" forName="Child4" refType="h" fact="0.2907"/>
              <dgm:constr type="l" for="ch" forName="Parent" refType="w" fact="0"/>
              <dgm:constr type="t" for="ch" forName="Parent" refType="h" fact="0.3226"/>
              <dgm:constr type="w" for="ch" forName="Parent" refType="w" fact="0.6013"/>
              <dgm:constr type="h" for="ch" forName="Parent" refType="h" fact="0.3547"/>
              <dgm:constr type="l" for="ch" forName="Child2" refType="w" fact="0.5073"/>
              <dgm:constr type="t" for="ch" forName="Child2" refType="h" fact="0.1788"/>
              <dgm:constr type="w" for="ch" forName="Child2" refType="w" fact="0.4927"/>
              <dgm:constr type="h" for="ch" forName="Child2" refType="h" fact="0.2907"/>
              <dgm:constr type="l" for="ch" forName="Child3" refType="w" fact="0.5073"/>
              <dgm:constr type="t" for="ch" forName="Child3" refType="h" fact="0.5303"/>
              <dgm:constr type="w" for="ch" forName="Child3" refType="w" fact="0.4927"/>
              <dgm:constr type="h" for="ch" forName="Child3" refType="h" fact="0.2907"/>
              <dgm:constr type="l" for="ch" forName="Child1" refType="w" fact="0.0554"/>
              <dgm:constr type="t" for="ch" forName="Child1" refType="h" fact="0"/>
              <dgm:constr type="w" for="ch" forName="Child1" refType="w" fact="0.4927"/>
              <dgm:constr type="h" for="ch" forName="Child1" refType="h" fact="0.2907"/>
            </dgm:constrLst>
          </dgm:if>
          <dgm:if name="Name9" axis="ch ch" ptType="node node" st="1 1" cnt="1 0" func="cnt" op="equ" val="5">
            <dgm:alg type="composite">
              <dgm:param type="ar" val="0.9538"/>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5"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Accent5" refType="w" fact="0.2858"/>
              <dgm:constr type="t" for="ch" forName="Accent5" refType="h" fact="0.7126"/>
              <dgm:constr type="w" for="ch" forName="Accent5" refType="w" fact="0.1622"/>
              <dgm:constr type="h" for="ch" forName="Accent5" refType="h" fact="0.1333"/>
              <dgm:constr type="l" for="ch" forName="Accent4" refType="w" fact="0.612"/>
              <dgm:constr type="t" for="ch" forName="Accent4" refType="h" fact="0.6834"/>
              <dgm:constr type="w" for="ch" forName="Accent4" refType="w" fact="0.1622"/>
              <dgm:constr type="h" for="ch" forName="Accent4" refType="h" fact="0.1333"/>
              <dgm:constr type="l" for="ch" forName="Accent3" refType="w" fact="0.7435"/>
              <dgm:constr type="t" for="ch" forName="Accent3" refType="h" fact="0.4021"/>
              <dgm:constr type="w" for="ch" forName="Accent3" refType="w" fact="0.1622"/>
              <dgm:constr type="h" for="ch" forName="Accent3" refType="h" fact="0.1333"/>
              <dgm:constr type="l" for="ch" forName="Accent2" refType="w" fact="0.5542"/>
              <dgm:constr type="t" for="ch" forName="Accent2" refType="h" fact="0.1529"/>
              <dgm:constr type="w" for="ch" forName="Accent2" refType="w" fact="0.1622"/>
              <dgm:constr type="h" for="ch" forName="Accent2" refType="h" fact="0.1333"/>
              <dgm:constr type="l" for="ch" forName="Accent1" refType="w" fact="0"/>
              <dgm:constr type="t" for="ch" forName="Accent1" refType="h" fact="0"/>
              <dgm:constr type="w" for="ch" forName="Accent1" refType="w" fact="0"/>
              <dgm:constr type="h" for="ch" forName="Accent1" refType="h" fact="0"/>
              <dgm:constr type="l" for="ch" forName="Child4" refType="w" fact="0.3246"/>
              <dgm:constr type="t" for="ch" forName="Child4" refType="h" fact="0.7093"/>
              <dgm:constr type="w" for="ch" forName="Child4" refType="w" fact="0.3523"/>
              <dgm:constr type="h" for="ch" forName="Child4" refType="h" fact="0.2907"/>
              <dgm:constr type="l" for="ch" forName="Parent" refType="w" fact="0.285"/>
              <dgm:constr type="t" for="ch" forName="Parent" refType="h" fact="0.3226"/>
              <dgm:constr type="w" for="ch" forName="Parent" refType="w" fact="0.4299"/>
              <dgm:constr type="h" for="ch" forName="Parent" refType="h" fact="0.3547"/>
              <dgm:constr type="l" for="ch" forName="Child2" refType="w" fact="0.6477"/>
              <dgm:constr type="t" for="ch" forName="Child2" refType="h" fact="0.1788"/>
              <dgm:constr type="w" for="ch" forName="Child2" refType="w" fact="0.3523"/>
              <dgm:constr type="h" for="ch" forName="Child2" refType="h" fact="0.2907"/>
              <dgm:constr type="l" for="ch" forName="Child3" refType="w" fact="0.6477"/>
              <dgm:constr type="t" for="ch" forName="Child3" refType="h" fact="0.5303"/>
              <dgm:constr type="w" for="ch" forName="Child3" refType="w" fact="0.3523"/>
              <dgm:constr type="h" for="ch" forName="Child3" refType="h" fact="0.2907"/>
              <dgm:constr type="l" for="ch" forName="Child5" refType="w" fact="0"/>
              <dgm:constr type="t" for="ch" forName="Child5" refType="h" fact="0.5305"/>
              <dgm:constr type="w" for="ch" forName="Child5" refType="w" fact="0.3523"/>
              <dgm:constr type="h" for="ch" forName="Child5" refType="h" fact="0.2907"/>
              <dgm:constr type="l" for="ch" forName="Child1" refType="w" fact="0.3246"/>
              <dgm:constr type="t" for="ch" forName="Child1" refType="h" fact="0"/>
              <dgm:constr type="w" for="ch" forName="Child1" refType="w" fact="0.3523"/>
              <dgm:constr type="h" for="ch" forName="Child1" refType="h" fact="0.2907"/>
            </dgm:constrLst>
          </dgm:if>
          <dgm:else name="Name10">
            <dgm:alg type="composite">
              <dgm:param type="ar" val="0.9538"/>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5" refType="primFontSz" refFor="des" refForName="Parent" op="lte"/>
              <dgm:constr type="primFontSz" for="des" forName="Child6" refType="primFontSz" refFor="des" refForName="Parent" op="lte"/>
              <dgm:constr type="primFontSz" for="des" forName="Child7"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ptType="node" op="equ" val="65"/>
              <dgm:constr type="l" for="ch" forName="Accent6" refType="w" fact="0.0934"/>
              <dgm:constr type="t" for="ch" forName="Accent6" refType="h" fact="0.4635"/>
              <dgm:constr type="w" for="ch" forName="Accent6" refType="w" fact="0.1622"/>
              <dgm:constr type="h" for="ch" forName="Accent6" refType="h" fact="0.1333"/>
              <dgm:constr type="l" for="ch" forName="Accent5" refType="w" fact="0.2858"/>
              <dgm:constr type="t" for="ch" forName="Accent5" refType="h" fact="0.7126"/>
              <dgm:constr type="w" for="ch" forName="Accent5" refType="w" fact="0.1622"/>
              <dgm:constr type="h" for="ch" forName="Accent5" refType="h" fact="0.1333"/>
              <dgm:constr type="l" for="ch" forName="Accent4" refType="w" fact="0.612"/>
              <dgm:constr type="t" for="ch" forName="Accent4" refType="h" fact="0.6834"/>
              <dgm:constr type="w" for="ch" forName="Accent4" refType="w" fact="0.1622"/>
              <dgm:constr type="h" for="ch" forName="Accent4" refType="h" fact="0.1333"/>
              <dgm:constr type="l" for="ch" forName="Accent3" refType="w" fact="0.7435"/>
              <dgm:constr type="t" for="ch" forName="Accent3" refType="h" fact="0.4021"/>
              <dgm:constr type="w" for="ch" forName="Accent3" refType="w" fact="0.1622"/>
              <dgm:constr type="h" for="ch" forName="Accent3" refType="h" fact="0.1333"/>
              <dgm:constr type="l" for="ch" forName="Accent2" refType="w" fact="0.5542"/>
              <dgm:constr type="t" for="ch" forName="Accent2" refType="h" fact="0.1529"/>
              <dgm:constr type="w" for="ch" forName="Accent2" refType="w" fact="0.1622"/>
              <dgm:constr type="h" for="ch" forName="Accent2" refType="h" fact="0.1333"/>
              <dgm:constr type="l" for="ch" forName="Accent1" refType="w" fact="0"/>
              <dgm:constr type="t" for="ch" forName="Accent1" refType="h" fact="0"/>
              <dgm:constr type="w" for="ch" forName="Accent1" refType="w" fact="0"/>
              <dgm:constr type="h" for="ch" forName="Accent1" refType="h" fact="0"/>
              <dgm:constr type="l" for="ch" forName="Child4" refType="w" fact="0.3246"/>
              <dgm:constr type="t" for="ch" forName="Child4" refType="h" fact="0.7093"/>
              <dgm:constr type="w" for="ch" forName="Child4" refType="w" fact="0.3523"/>
              <dgm:constr type="h" for="ch" forName="Child4" refType="h" fact="0.2907"/>
              <dgm:constr type="l" for="ch" forName="Parent" refType="w" fact="0.285"/>
              <dgm:constr type="t" for="ch" forName="Parent" refType="h" fact="0.3226"/>
              <dgm:constr type="w" for="ch" forName="Parent" refType="w" fact="0.4299"/>
              <dgm:constr type="h" for="ch" forName="Parent" refType="h" fact="0.3547"/>
              <dgm:constr type="l" for="ch" forName="Child2" refType="w" fact="0.6477"/>
              <dgm:constr type="t" for="ch" forName="Child2" refType="h" fact="0.1788"/>
              <dgm:constr type="w" for="ch" forName="Child2" refType="w" fact="0.3523"/>
              <dgm:constr type="h" for="ch" forName="Child2" refType="h" fact="0.2907"/>
              <dgm:constr type="l" for="ch" forName="Child3" refType="w" fact="0.6477"/>
              <dgm:constr type="t" for="ch" forName="Child3" refType="h" fact="0.5303"/>
              <dgm:constr type="w" for="ch" forName="Child3" refType="w" fact="0.3523"/>
              <dgm:constr type="h" for="ch" forName="Child3" refType="h" fact="0.2907"/>
              <dgm:constr type="l" for="ch" forName="Child5" refType="w" fact="0"/>
              <dgm:constr type="t" for="ch" forName="Child5" refType="h" fact="0.5305"/>
              <dgm:constr type="w" for="ch" forName="Child5" refType="w" fact="0.3523"/>
              <dgm:constr type="h" for="ch" forName="Child5" refType="h" fact="0.2907"/>
              <dgm:constr type="l" for="ch" forName="Child6" refType="w" fact="0"/>
              <dgm:constr type="t" for="ch" forName="Child6" refType="h" fact="0.1784"/>
              <dgm:constr type="w" for="ch" forName="Child6" refType="w" fact="0.3523"/>
              <dgm:constr type="h" for="ch" forName="Child6" refType="h" fact="0.2907"/>
              <dgm:constr type="l" for="ch" forName="Child1" refType="w" fact="0.3246"/>
              <dgm:constr type="t" for="ch" forName="Child1" refType="h" fact="0"/>
              <dgm:constr type="w" for="ch" forName="Child1" refType="w" fact="0.3523"/>
              <dgm:constr type="h" for="ch" forName="Child1" refType="h" fact="0.2907"/>
            </dgm:constrLst>
          </dgm:else>
        </dgm:choose>
      </dgm:if>
      <dgm:else name="Name11">
        <dgm:choose name="Name12">
          <dgm:if name="Name13" axis="ch ch" ptType="node node" st="1 1" cnt="1 0" func="cnt" op="equ" val="0">
            <dgm:alg type="composite">
              <dgm:param type="ar" val="1.1561"/>
            </dgm:alg>
            <dgm:constrLst>
              <dgm:constr type="primFontSz" for="des" forName="Parent" val="65"/>
              <dgm:constr type="l" for="ch" forName="Parent" refType="w" fact="0"/>
              <dgm:constr type="t" for="ch" forName="Parent" refType="h" fact="0"/>
              <dgm:constr type="w" for="ch" forName="Parent" refType="w"/>
              <dgm:constr type="h" for="ch" forName="Parent" refType="h"/>
            </dgm:constrLst>
          </dgm:if>
          <dgm:if name="Name14" axis="ch ch" ptType="node node" st="1 1" cnt="1 0" func="cnt" op="lte" val="1">
            <dgm:alg type="composite">
              <dgm:param type="ar" val="1.368"/>
            </dgm:alg>
            <dgm:constrLst>
              <dgm:constr type="primFontSz" for="des" forName="Parent" val="65"/>
              <dgm:constr type="primFontSz" for="des" forName="Child1" val="65"/>
              <dgm:constr type="primFontSz" for="des" forName="Child1" refType="primFontSz" refFor="des" refForName="Parent" op="lte"/>
              <dgm:constr type="r" for="ch" forName="Accent1" refType="w" fact="0.8315"/>
              <dgm:constr type="t" for="ch" forName="Accent1" refType="h" fact="0.2946"/>
              <dgm:constr type="w" for="ch" forName="Accent1" refType="w" fact="0.462"/>
              <dgm:constr type="h" for="ch" forName="Accent1" refType="h" fact="0.5472"/>
              <dgm:constr type="r" for="ch" forName="Parent" refType="w"/>
              <dgm:constr type="t" for="ch" forName="Parent" refType="h" fact="0.2885"/>
              <dgm:constr type="w" for="ch" forName="Parent" refType="w" fact="0.6013"/>
              <dgm:constr type="h" for="ch" forName="Parent" refType="h" fact="0.7115"/>
              <dgm:constr type="r" for="ch" forName="Child1" refType="w" fact="0.4927"/>
              <dgm:constr type="t" for="ch" forName="Child1" refType="h" fact="0"/>
              <dgm:constr type="w" for="ch" forName="Child1" refType="w" fact="0.4927"/>
              <dgm:constr type="h" for="ch" forName="Child1" refType="h" fact="0.5831"/>
            </dgm:constrLst>
          </dgm:if>
          <dgm:if name="Name15" axis="ch ch" ptType="node node" st="1 1" cnt="1 0" func="cnt" op="equ" val="2">
            <dgm:alg type="composite">
              <dgm:param type="ar" val="1.0619"/>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2" refType="primFontSz" refFor="des" refForName="Child1" op="equ"/>
              <dgm:constr type="r" for="ch" forName="Accent2" refType="w" fact="0.3587"/>
              <dgm:constr type="t" for="ch" forName="Accent2" refType="h" fact="0.3477"/>
              <dgm:constr type="w" for="ch" forName="Accent2" refType="w" fact="0.2269"/>
              <dgm:constr type="h" for="ch" forName="Accent2" refType="h" fact="0.2076"/>
              <dgm:constr type="r" for="ch" forName="Accent1" refType="w" fact="0"/>
              <dgm:constr type="t" for="ch" forName="Accent1" refType="h" fact="0"/>
              <dgm:constr type="w" for="ch" forName="Accent1" refType="w" fact="0"/>
              <dgm:constr type="h" for="ch" forName="Accent1" refType="h" fact="0"/>
              <dgm:constr type="r" for="ch" forName="Parent" refType="w"/>
              <dgm:constr type="t" for="ch" forName="Parent" refType="h" fact="0.2239"/>
              <dgm:constr type="w" for="ch" forName="Parent" refType="w" fact="0.6013"/>
              <dgm:constr type="h" for="ch" forName="Parent" refType="h" fact="0.5523"/>
              <dgm:constr type="r" for="ch" forName="Child1" refType="w" fact="0.4927"/>
              <dgm:constr type="t" for="ch" forName="Child1" refType="h" fact="0"/>
              <dgm:constr type="w" for="ch" forName="Child1" refType="w" fact="0.4927"/>
              <dgm:constr type="h" for="ch" forName="Child1" refType="h" fact="0.4527"/>
              <dgm:constr type="r" for="ch" forName="Child2" refType="w" fact="0.5073"/>
              <dgm:constr type="t" for="ch" forName="Child2" refType="h" fact="0.5473"/>
              <dgm:constr type="w" for="ch" forName="Child2" refType="w" fact="0.4927"/>
              <dgm:constr type="h" for="ch" forName="Child2" refType="h" fact="0.4527"/>
            </dgm:constrLst>
          </dgm:if>
          <dgm:if name="Name16" axis="ch ch" ptType="node node" st="1 1" cnt="1 0" func="cnt" op="equ" val="3">
            <dgm:alg type="composite">
              <dgm:param type="ar" val="0.8305"/>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2" refType="primFontSz" refFor="des" refForName="Child1" op="equ"/>
              <dgm:constr type="primFontSz" for="des" forName="Child3" refType="primFontSz" refFor="des" refForName="Child1" op="equ"/>
              <dgm:constr type="r" for="ch" forName="Accent3" refType="w" fact="0.5427"/>
              <dgm:constr type="t" for="ch" forName="Accent3" refType="h" fact="0.6145"/>
              <dgm:constr type="w" for="ch" forName="Accent3" refType="w" fact="0.2269"/>
              <dgm:constr type="h" for="ch" forName="Accent3" refType="h" fact="0.1623"/>
              <dgm:constr type="r" for="ch" forName="Accent2" refType="w" fact="0.3587"/>
              <dgm:constr type="t" for="ch" forName="Accent2" refType="h" fact="0.2719"/>
              <dgm:constr type="w" for="ch" forName="Accent2" refType="w" fact="0.2269"/>
              <dgm:constr type="h" for="ch" forName="Accent2" refType="h" fact="0.1623"/>
              <dgm:constr type="r" for="ch" forName="Accent1" refType="w" fact="0"/>
              <dgm:constr type="t" for="ch" forName="Accent1" refType="h" fact="0"/>
              <dgm:constr type="w" for="ch" forName="Accent1" refType="w" fact="0"/>
              <dgm:constr type="h" for="ch" forName="Accent1" refType="h" fact="0"/>
              <dgm:constr type="r" for="ch" forName="Child3" refType="w" fact="0.9446"/>
              <dgm:constr type="t" for="ch" forName="Child3" refType="h" fact="0.646"/>
              <dgm:constr type="w" for="ch" forName="Child3" refType="w" fact="0.4927"/>
              <dgm:constr type="h" for="ch" forName="Child3" refType="h" fact="0.354"/>
              <dgm:constr type="r" for="ch" forName="Parent" refType="w"/>
              <dgm:constr type="t" for="ch" forName="Parent" refType="h" fact="0.1751"/>
              <dgm:constr type="w" for="ch" forName="Parent" refType="w" fact="0.6013"/>
              <dgm:constr type="h" for="ch" forName="Parent" refType="h" fact="0.4319"/>
              <dgm:constr type="r" for="ch" forName="Child1" refType="w" fact="0.4927"/>
              <dgm:constr type="t" for="ch" forName="Child1" refType="h" fact="0"/>
              <dgm:constr type="w" for="ch" forName="Child1" refType="w" fact="0.4927"/>
              <dgm:constr type="h" for="ch" forName="Child1" refType="h" fact="0.354"/>
              <dgm:constr type="r" for="ch" forName="Child2" refType="w" fact="0.4927"/>
              <dgm:constr type="t" for="ch" forName="Child2" refType="h" fact="0.428"/>
              <dgm:constr type="w" for="ch" forName="Child2" refType="w" fact="0.4927"/>
              <dgm:constr type="h" for="ch" forName="Child2" refType="h" fact="0.354"/>
            </dgm:constrLst>
          </dgm:if>
          <dgm:if name="Name17" axis="ch ch" ptType="node node" st="1 1" cnt="1 0" func="cnt" op="equ" val="4">
            <dgm:alg type="composite">
              <dgm:param type="ar" val="0.682"/>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r" for="ch" forName="Accent4" refType="w" fact="0.5427"/>
              <dgm:constr type="t" for="ch" forName="Accent4" refType="h" fact="0.6834"/>
              <dgm:constr type="w" for="ch" forName="Accent4" refType="w" fact="0.2269"/>
              <dgm:constr type="h" for="ch" forName="Accent4" refType="h" fact="0.1333"/>
              <dgm:constr type="r" for="ch" forName="Accent3" refType="w" fact="0.3587"/>
              <dgm:constr type="t" for="ch" forName="Accent3" refType="h" fact="0.4021"/>
              <dgm:constr type="w" for="ch" forName="Accent3" refType="w" fact="0.2269"/>
              <dgm:constr type="h" for="ch" forName="Accent3" refType="h" fact="0.1333"/>
              <dgm:constr type="r" for="ch" forName="Accent2" refType="w" fact="0.6235"/>
              <dgm:constr type="t" for="ch" forName="Accent2" refType="h" fact="0.1529"/>
              <dgm:constr type="w" for="ch" forName="Accent2" refType="w" fact="0.2269"/>
              <dgm:constr type="h" for="ch" forName="Accent2" refType="h" fact="0.1333"/>
              <dgm:constr type="r" for="ch" forName="Accent1" refType="w" fact="0"/>
              <dgm:constr type="t" for="ch" forName="Accent1" refType="h" fact="0"/>
              <dgm:constr type="w" for="ch" forName="Accent1" refType="w" fact="0"/>
              <dgm:constr type="h" for="ch" forName="Accent1" refType="h" fact="0"/>
              <dgm:constr type="r" for="ch" forName="Child4" refType="w" fact="0.9446"/>
              <dgm:constr type="t" for="ch" forName="Child4" refType="h" fact="0.7093"/>
              <dgm:constr type="w" for="ch" forName="Child4" refType="w" fact="0.4927"/>
              <dgm:constr type="h" for="ch" forName="Child4" refType="h" fact="0.2907"/>
              <dgm:constr type="r" for="ch" forName="Parent" refType="w"/>
              <dgm:constr type="t" for="ch" forName="Parent" refType="h" fact="0.3226"/>
              <dgm:constr type="w" for="ch" forName="Parent" refType="w" fact="0.6013"/>
              <dgm:constr type="h" for="ch" forName="Parent" refType="h" fact="0.3547"/>
              <dgm:constr type="r" for="ch" forName="Child2" refType="w" fact="0.4927"/>
              <dgm:constr type="t" for="ch" forName="Child2" refType="h" fact="0.1788"/>
              <dgm:constr type="w" for="ch" forName="Child2" refType="w" fact="0.4927"/>
              <dgm:constr type="h" for="ch" forName="Child2" refType="h" fact="0.2907"/>
              <dgm:constr type="r" for="ch" forName="Child3" refType="w" fact="0.4927"/>
              <dgm:constr type="t" for="ch" forName="Child3" refType="h" fact="0.5303"/>
              <dgm:constr type="w" for="ch" forName="Child3" refType="w" fact="0.4927"/>
              <dgm:constr type="h" for="ch" forName="Child3" refType="h" fact="0.2907"/>
              <dgm:constr type="r" for="ch" forName="Child1" refType="w" fact="0.9446"/>
              <dgm:constr type="t" for="ch" forName="Child1" refType="h" fact="0"/>
              <dgm:constr type="w" for="ch" forName="Child1" refType="w" fact="0.4927"/>
              <dgm:constr type="h" for="ch" forName="Child1" refType="h" fact="0.2907"/>
            </dgm:constrLst>
          </dgm:if>
          <dgm:if name="Name18" axis="ch ch" ptType="node node" st="1 1" cnt="1 0" func="cnt" op="equ" val="5">
            <dgm:alg type="composite">
              <dgm:param type="ar" val="0.9538"/>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5"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r" for="ch" forName="Accent5" refType="w" fact="0.7142"/>
              <dgm:constr type="t" for="ch" forName="Accent5" refType="h" fact="0.7126"/>
              <dgm:constr type="w" for="ch" forName="Accent5" refType="w" fact="0.1622"/>
              <dgm:constr type="h" for="ch" forName="Accent5" refType="h" fact="0.1333"/>
              <dgm:constr type="r" for="ch" forName="Accent4" refType="w" fact="0.388"/>
              <dgm:constr type="t" for="ch" forName="Accent4" refType="h" fact="0.6834"/>
              <dgm:constr type="w" for="ch" forName="Accent4" refType="w" fact="0.1622"/>
              <dgm:constr type="h" for="ch" forName="Accent4" refType="h" fact="0.1333"/>
              <dgm:constr type="r" for="ch" forName="Accent3" refType="w" fact="0.2565"/>
              <dgm:constr type="t" for="ch" forName="Accent3" refType="h" fact="0.4021"/>
              <dgm:constr type="w" for="ch" forName="Accent3" refType="w" fact="0.1622"/>
              <dgm:constr type="h" for="ch" forName="Accent3" refType="h" fact="0.1333"/>
              <dgm:constr type="r" for="ch" forName="Accent2" refType="w" fact="0.4458"/>
              <dgm:constr type="t" for="ch" forName="Accent2" refType="h" fact="0.1529"/>
              <dgm:constr type="w" for="ch" forName="Accent2" refType="w" fact="0.1622"/>
              <dgm:constr type="h" for="ch" forName="Accent2" refType="h" fact="0.1333"/>
              <dgm:constr type="r" for="ch" forName="Accent1" refType="w" fact="0"/>
              <dgm:constr type="t" for="ch" forName="Accent1" refType="h" fact="0"/>
              <dgm:constr type="w" for="ch" forName="Accent1" refType="w" fact="0"/>
              <dgm:constr type="h" for="ch" forName="Accent1" refType="h" fact="0"/>
              <dgm:constr type="r" for="ch" forName="Child4" refType="w" fact="0.6754"/>
              <dgm:constr type="t" for="ch" forName="Child4" refType="h" fact="0.7093"/>
              <dgm:constr type="w" for="ch" forName="Child4" refType="w" fact="0.3523"/>
              <dgm:constr type="h" for="ch" forName="Child4" refType="h" fact="0.2907"/>
              <dgm:constr type="r" for="ch" forName="Parent" refType="w" fact="0.715"/>
              <dgm:constr type="t" for="ch" forName="Parent" refType="h" fact="0.3226"/>
              <dgm:constr type="w" for="ch" forName="Parent" refType="w" fact="0.4299"/>
              <dgm:constr type="h" for="ch" forName="Parent" refType="h" fact="0.3547"/>
              <dgm:constr type="r" for="ch" forName="Child2" refType="w" fact="0.3523"/>
              <dgm:constr type="t" for="ch" forName="Child2" refType="h" fact="0.1788"/>
              <dgm:constr type="w" for="ch" forName="Child2" refType="w" fact="0.3523"/>
              <dgm:constr type="h" for="ch" forName="Child2" refType="h" fact="0.2907"/>
              <dgm:constr type="r" for="ch" forName="Child3" refType="w" fact="0.3523"/>
              <dgm:constr type="t" for="ch" forName="Child3" refType="h" fact="0.5303"/>
              <dgm:constr type="w" for="ch" forName="Child3" refType="w" fact="0.3523"/>
              <dgm:constr type="h" for="ch" forName="Child3" refType="h" fact="0.2907"/>
              <dgm:constr type="r" for="ch" forName="Child5" refType="w"/>
              <dgm:constr type="t" for="ch" forName="Child5" refType="h" fact="0.5305"/>
              <dgm:constr type="w" for="ch" forName="Child5" refType="w" fact="0.3523"/>
              <dgm:constr type="h" for="ch" forName="Child5" refType="h" fact="0.2907"/>
              <dgm:constr type="r" for="ch" forName="Child1" refType="w" fact="0.6754"/>
              <dgm:constr type="t" for="ch" forName="Child1" refType="h" fact="0"/>
              <dgm:constr type="w" for="ch" forName="Child1" refType="w" fact="0.3523"/>
              <dgm:constr type="h" for="ch" forName="Child1" refType="h" fact="0.2907"/>
            </dgm:constrLst>
          </dgm:if>
          <dgm:else name="Name19">
            <dgm:alg type="composite">
              <dgm:param type="ar" val="0.9538"/>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5" refType="primFontSz" refFor="des" refForName="Parent" op="lte"/>
              <dgm:constr type="primFontSz" for="des" forName="Child6" refType="primFontSz" refFor="des" refForName="Parent" op="lte"/>
              <dgm:constr type="primFontSz" for="des" forName="Child7"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ptType="node" op="equ" val="65"/>
              <dgm:constr type="r" for="ch" forName="Accent6" refType="w" fact="0.9066"/>
              <dgm:constr type="t" for="ch" forName="Accent6" refType="h" fact="0.4635"/>
              <dgm:constr type="w" for="ch" forName="Accent6" refType="w" fact="0.1622"/>
              <dgm:constr type="h" for="ch" forName="Accent6" refType="h" fact="0.1333"/>
              <dgm:constr type="r" for="ch" forName="Accent5" refType="w" fact="0.7142"/>
              <dgm:constr type="t" for="ch" forName="Accent5" refType="h" fact="0.7126"/>
              <dgm:constr type="w" for="ch" forName="Accent5" refType="w" fact="0.1622"/>
              <dgm:constr type="h" for="ch" forName="Accent5" refType="h" fact="0.1333"/>
              <dgm:constr type="r" for="ch" forName="Accent4" refType="w" fact="0.388"/>
              <dgm:constr type="t" for="ch" forName="Accent4" refType="h" fact="0.6834"/>
              <dgm:constr type="w" for="ch" forName="Accent4" refType="w" fact="0.1622"/>
              <dgm:constr type="h" for="ch" forName="Accent4" refType="h" fact="0.1333"/>
              <dgm:constr type="r" for="ch" forName="Accent3" refType="w" fact="0.2565"/>
              <dgm:constr type="t" for="ch" forName="Accent3" refType="h" fact="0.4021"/>
              <dgm:constr type="w" for="ch" forName="Accent3" refType="w" fact="0.1622"/>
              <dgm:constr type="h" for="ch" forName="Accent3" refType="h" fact="0.1333"/>
              <dgm:constr type="r" for="ch" forName="Accent2" refType="w" fact="0.4458"/>
              <dgm:constr type="t" for="ch" forName="Accent2" refType="h" fact="0.1529"/>
              <dgm:constr type="w" for="ch" forName="Accent2" refType="w" fact="0.1622"/>
              <dgm:constr type="h" for="ch" forName="Accent2" refType="h" fact="0.1333"/>
              <dgm:constr type="r" for="ch" forName="Accent1" refType="w" fact="0"/>
              <dgm:constr type="t" for="ch" forName="Accent1" refType="h" fact="0"/>
              <dgm:constr type="w" for="ch" forName="Accent1" refType="w" fact="0"/>
              <dgm:constr type="h" for="ch" forName="Accent1" refType="h" fact="0"/>
              <dgm:constr type="r" for="ch" forName="Child4" refType="w" fact="0.6754"/>
              <dgm:constr type="t" for="ch" forName="Child4" refType="h" fact="0.7093"/>
              <dgm:constr type="w" for="ch" forName="Child4" refType="w" fact="0.3523"/>
              <dgm:constr type="h" for="ch" forName="Child4" refType="h" fact="0.2907"/>
              <dgm:constr type="r" for="ch" forName="Parent" refType="w" fact="0.715"/>
              <dgm:constr type="t" for="ch" forName="Parent" refType="h" fact="0.3226"/>
              <dgm:constr type="w" for="ch" forName="Parent" refType="w" fact="0.4299"/>
              <dgm:constr type="h" for="ch" forName="Parent" refType="h" fact="0.3547"/>
              <dgm:constr type="r" for="ch" forName="Child2" refType="w" fact="0.3523"/>
              <dgm:constr type="t" for="ch" forName="Child2" refType="h" fact="0.1788"/>
              <dgm:constr type="w" for="ch" forName="Child2" refType="w" fact="0.3523"/>
              <dgm:constr type="h" for="ch" forName="Child2" refType="h" fact="0.2907"/>
              <dgm:constr type="r" for="ch" forName="Child3" refType="w" fact="0.3523"/>
              <dgm:constr type="t" for="ch" forName="Child3" refType="h" fact="0.5303"/>
              <dgm:constr type="w" for="ch" forName="Child3" refType="w" fact="0.3523"/>
              <dgm:constr type="h" for="ch" forName="Child3" refType="h" fact="0.2907"/>
              <dgm:constr type="r" for="ch" forName="Child5" refType="w"/>
              <dgm:constr type="t" for="ch" forName="Child5" refType="h" fact="0.5305"/>
              <dgm:constr type="w" for="ch" forName="Child5" refType="w" fact="0.3523"/>
              <dgm:constr type="h" for="ch" forName="Child5" refType="h" fact="0.2907"/>
              <dgm:constr type="r" for="ch" forName="Child6" refType="w"/>
              <dgm:constr type="t" for="ch" forName="Child6" refType="h" fact="0.1784"/>
              <dgm:constr type="w" for="ch" forName="Child6" refType="w" fact="0.3523"/>
              <dgm:constr type="h" for="ch" forName="Child6" refType="h" fact="0.2907"/>
              <dgm:constr type="r" for="ch" forName="Child1" refType="w" fact="0.6754"/>
              <dgm:constr type="t" for="ch" forName="Child1" refType="h" fact="0"/>
              <dgm:constr type="w" for="ch" forName="Child1" refType="w" fact="0.3523"/>
              <dgm:constr type="h" for="ch" forName="Child1" refType="h" fact="0.2907"/>
            </dgm:constrLst>
          </dgm:else>
        </dgm:choose>
      </dgm:else>
    </dgm:choose>
    <dgm:forEach name="wrapper" axis="self" ptType="parTrans">
      <dgm:forEach name="accentRepeat" axis="self">
        <dgm:layoutNode name="Accent" styleLbl="bgShp">
          <dgm:alg type="sp"/>
          <dgm:shape xmlns:r="http://schemas.openxmlformats.org/officeDocument/2006/relationships" type="hexagon" r:blip="" zOrderOff="-2">
            <dgm:adjLst>
              <dgm:adj idx="1" val="0.289"/>
              <dgm:adj idx="2" val="1.1547"/>
            </dgm:adjLst>
          </dgm:shape>
          <dgm:presOf/>
        </dgm:layoutNode>
      </dgm:forEach>
    </dgm:forEach>
    <dgm:forEach name="Name20" axis="ch" ptType="node" cnt="1">
      <dgm:layoutNode name="Parent" styleLbl="node0">
        <dgm:varLst>
          <dgm:chMax val="6"/>
          <dgm:chPref val="6"/>
        </dgm:varLst>
        <dgm:alg type="tx"/>
        <dgm:shape xmlns:r="http://schemas.openxmlformats.org/officeDocument/2006/relationships" type="hexagon" r:blip="">
          <dgm:adjLst>
            <dgm:adj idx="1" val="0.2857"/>
            <dgm:adj idx="2" val="1.1547"/>
          </dgm:adjLst>
        </dgm:shape>
        <dgm:presOf axis="self"/>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21" axis="ch ch" ptType="node node" st="1 1" cnt="1 1">
      <dgm:layoutNode name="Accent1">
        <dgm:alg type="sp"/>
        <dgm:shape xmlns:r="http://schemas.openxmlformats.org/officeDocument/2006/relationships" r:blip="" zOrderOff="-2">
          <dgm:adjLst/>
        </dgm:shape>
        <dgm:presOf/>
        <dgm:constrLst/>
        <dgm:forEach name="Name22" ref="accentRepeat"/>
      </dgm:layoutNode>
      <dgm:layoutNode name="Child1"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23" axis="ch ch" ptType="node node" st="1 2" cnt="1 1">
      <dgm:layoutNode name="Accent2">
        <dgm:alg type="sp"/>
        <dgm:shape xmlns:r="http://schemas.openxmlformats.org/officeDocument/2006/relationships" r:blip="" zOrderOff="-2">
          <dgm:adjLst/>
        </dgm:shape>
        <dgm:presOf/>
        <dgm:constrLst/>
        <dgm:forEach name="Name24" ref="accentRepeat"/>
      </dgm:layoutNode>
      <dgm:layoutNode name="Child2"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25" axis="ch ch" ptType="node node" st="1 3" cnt="1 1">
      <dgm:layoutNode name="Accent3">
        <dgm:alg type="sp"/>
        <dgm:shape xmlns:r="http://schemas.openxmlformats.org/officeDocument/2006/relationships" r:blip="" zOrderOff="-2">
          <dgm:adjLst/>
        </dgm:shape>
        <dgm:presOf/>
        <dgm:constrLst/>
        <dgm:forEach name="Name26" ref="accentRepeat"/>
      </dgm:layoutNode>
      <dgm:layoutNode name="Child3"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27" axis="ch ch" ptType="node node" st="1 4" cnt="1 1">
      <dgm:layoutNode name="Accent4">
        <dgm:alg type="sp"/>
        <dgm:shape xmlns:r="http://schemas.openxmlformats.org/officeDocument/2006/relationships" r:blip="">
          <dgm:adjLst/>
        </dgm:shape>
        <dgm:presOf/>
        <dgm:constrLst/>
        <dgm:forEach name="Name28" ref="accentRepeat"/>
      </dgm:layoutNode>
      <dgm:layoutNode name="Child4"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29" axis="ch ch" ptType="node node" st="1 5" cnt="1 1">
      <dgm:layoutNode name="Accent5">
        <dgm:alg type="sp"/>
        <dgm:shape xmlns:r="http://schemas.openxmlformats.org/officeDocument/2006/relationships" r:blip="">
          <dgm:adjLst/>
        </dgm:shape>
        <dgm:presOf/>
        <dgm:constrLst/>
        <dgm:forEach name="Name30" ref="accentRepeat"/>
      </dgm:layoutNode>
      <dgm:layoutNode name="Child5"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31" axis="ch ch" ptType="node node" st="1 6" cnt="1 1">
      <dgm:layoutNode name="Accent6">
        <dgm:alg type="sp"/>
        <dgm:shape xmlns:r="http://schemas.openxmlformats.org/officeDocument/2006/relationships" r:blip="">
          <dgm:adjLst/>
        </dgm:shape>
        <dgm:presOf/>
        <dgm:constrLst/>
        <dgm:forEach name="Name32" ref="accentRepeat"/>
      </dgm:layoutNode>
      <dgm:layoutNode name="Child6"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layoutNode>
</dgm:layoutDef>
</file>

<file path=ppt/diagrams/layout2.xml><?xml version="1.0" encoding="utf-8"?>
<dgm:layoutDef xmlns:dgm="http://schemas.openxmlformats.org/drawingml/2006/diagram" xmlns:a="http://schemas.openxmlformats.org/drawingml/2006/main" uniqueId="urn:microsoft.com/office/officeart/2011/layout/HexagonRadial">
  <dgm:title val="Radialsechseck"/>
  <dgm:desc val="Wird verwendet, um einen sequenziellen Prozess darzustellen, der sich auf eine zentrale Idee oder ein zentrales Thema bezieht. Auf 6 Formen der Ebene 2 beschränkt. Dies eignet sich am besten für kleine Textmengen. Nicht verwendeter Text wird nicht angezeigt, ist aber weiterhin verfügbar, wenn Sie das Layout wechseln."/>
  <dgm:catLst>
    <dgm:cat type="cycle" pri="8500"/>
    <dgm:cat type="officeonline" pri="9000"/>
  </dgm:catLst>
  <dgm:sampData>
    <dgm:dataModel>
      <dgm:ptLst>
        <dgm:pt modelId="0" type="doc"/>
        <dgm:pt modelId="10">
          <dgm:prSet phldr="1"/>
        </dgm:pt>
        <dgm:pt modelId="11">
          <dgm:prSet phldr="1"/>
        </dgm:pt>
        <dgm:pt modelId="12">
          <dgm:prSet phldr="1"/>
        </dgm:pt>
        <dgm:pt modelId="13">
          <dgm:prSet phldr="1"/>
        </dgm:pt>
        <dgm:pt modelId="14">
          <dgm:prSet phldr="1"/>
        </dgm:pt>
        <dgm:pt modelId="15">
          <dgm:prSet phldr="1"/>
        </dgm:pt>
        <dgm:pt modelId="16">
          <dgm:prSet phldr="1"/>
        </dgm:pt>
      </dgm:ptLst>
      <dgm:cxnLst>
        <dgm:cxn modelId="40" srcId="0" destId="10" srcOrd="0" destOrd="0"/>
        <dgm:cxn modelId="50" srcId="10" destId="11" srcOrd="0" destOrd="0"/>
        <dgm:cxn modelId="60" srcId="10" destId="12" srcOrd="0" destOrd="0"/>
        <dgm:cxn modelId="70" srcId="10" destId="13" srcOrd="0" destOrd="0"/>
        <dgm:cxn modelId="80" srcId="10" destId="14" srcOrd="0" destOrd="0"/>
        <dgm:cxn modelId="90" srcId="10" destId="15" srcOrd="0" destOrd="0"/>
        <dgm:cxn modelId="100" srcId="10" destId="16" srcOrd="0" destOrd="0"/>
      </dgm:cxnLst>
      <dgm:bg/>
      <dgm:whole/>
    </dgm:dataModel>
  </dgm:sampData>
  <dgm:styleData>
    <dgm:dataModel>
      <dgm:ptLst>
        <dgm:pt modelId="0" type="doc"/>
        <dgm:pt modelId="10">
          <dgm:prSet phldr="1"/>
        </dgm:pt>
        <dgm:pt modelId="11">
          <dgm:prSet phldr="1"/>
        </dgm:pt>
        <dgm:pt modelId="12">
          <dgm:prSet phldr="1"/>
        </dgm:pt>
        <dgm:pt modelId="13">
          <dgm:prSet phldr="1"/>
        </dgm:pt>
      </dgm:ptLst>
      <dgm:cxnLst>
        <dgm:cxn modelId="40" srcId="0" destId="10" srcOrd="0" destOrd="0"/>
        <dgm:cxn modelId="50" srcId="10" destId="11" srcOrd="0" destOrd="0"/>
        <dgm:cxn modelId="60" srcId="10" destId="12" srcOrd="0" destOrd="0"/>
        <dgm:cxn modelId="70" srcId="10" destId="13" srcOrd="0" destOrd="0"/>
      </dgm:cxnLst>
      <dgm:bg/>
      <dgm:whole/>
    </dgm:dataModel>
  </dgm:styleData>
  <dgm:clrData>
    <dgm:dataModel>
      <dgm:ptLst>
        <dgm:pt modelId="0" type="doc"/>
        <dgm:pt modelId="10">
          <dgm:prSet phldr="1"/>
        </dgm:pt>
        <dgm:pt modelId="11">
          <dgm:prSet phldr="1"/>
        </dgm:pt>
        <dgm:pt modelId="12">
          <dgm:prSet phldr="1"/>
        </dgm:pt>
        <dgm:pt modelId="13">
          <dgm:prSet phldr="1"/>
        </dgm:pt>
        <dgm:pt modelId="14">
          <dgm:prSet phldr="1"/>
        </dgm:pt>
        <dgm:pt modelId="15">
          <dgm:prSet phldr="1"/>
        </dgm:pt>
        <dgm:pt modelId="16">
          <dgm:prSet phldr="1"/>
        </dgm:pt>
      </dgm:ptLst>
      <dgm:cxnLst>
        <dgm:cxn modelId="40" srcId="0" destId="10" srcOrd="0" destOrd="0"/>
        <dgm:cxn modelId="50" srcId="10" destId="11" srcOrd="0" destOrd="0"/>
        <dgm:cxn modelId="60" srcId="10" destId="12" srcOrd="0" destOrd="0"/>
        <dgm:cxn modelId="70" srcId="10" destId="13" srcOrd="0" destOrd="0"/>
        <dgm:cxn modelId="80" srcId="10" destId="14" srcOrd="0" destOrd="0"/>
        <dgm:cxn modelId="90" srcId="10" destId="15" srcOrd="0" destOrd="0"/>
        <dgm:cxn modelId="100" srcId="10" destId="16" srcOrd="0" destOrd="0"/>
      </dgm:cxnLst>
      <dgm:bg/>
      <dgm:whole/>
    </dgm:dataModel>
  </dgm:clrData>
  <dgm:layoutNode name="Name0">
    <dgm:varLst>
      <dgm:chMax val="1"/>
      <dgm:chPref val="1"/>
      <dgm:dir/>
      <dgm:animOne val="branch"/>
      <dgm:animLvl val="lvl"/>
    </dgm:varLst>
    <dgm:shape xmlns:r="http://schemas.openxmlformats.org/officeDocument/2006/relationships" r:blip="">
      <dgm:adjLst/>
    </dgm:shape>
    <dgm:choose name="Name1">
      <dgm:if name="Name2" func="var" arg="dir" op="equ" val="norm">
        <dgm:choose name="Name3">
          <dgm:if name="Name4" axis="ch ch" ptType="node node" st="1 1" cnt="1 0" func="cnt" op="equ" val="0">
            <dgm:alg type="composite">
              <dgm:param type="ar" val="1.1561"/>
            </dgm:alg>
            <dgm:constrLst>
              <dgm:constr type="primFontSz" for="des" forName="Parent" val="65"/>
              <dgm:constr type="l" for="ch" forName="Parent" refType="w" fact="0"/>
              <dgm:constr type="t" for="ch" forName="Parent" refType="h" fact="0"/>
              <dgm:constr type="w" for="ch" forName="Parent" refType="w"/>
              <dgm:constr type="h" for="ch" forName="Parent" refType="h"/>
            </dgm:constrLst>
          </dgm:if>
          <dgm:if name="Name5" axis="ch ch" ptType="node node" st="1 1" cnt="1 0" func="cnt" op="lte" val="1">
            <dgm:alg type="composite">
              <dgm:param type="ar" val="1.368"/>
            </dgm:alg>
            <dgm:constrLst>
              <dgm:constr type="primFontSz" for="des" forName="Parent" val="65"/>
              <dgm:constr type="primFontSz" for="des" forName="Child1" val="65"/>
              <dgm:constr type="primFontSz" for="des" forName="Child1" refType="primFontSz" refFor="des" refForName="Parent" op="lte"/>
              <dgm:constr type="l" for="ch" forName="Accent1" refType="w" fact="0.1685"/>
              <dgm:constr type="t" for="ch" forName="Accent1" refType="h" fact="0.2946"/>
              <dgm:constr type="w" for="ch" forName="Accent1" refType="w" fact="0.462"/>
              <dgm:constr type="h" for="ch" forName="Accent1" refType="h" fact="0.5472"/>
              <dgm:constr type="l" for="ch" forName="Parent" refType="w" fact="0"/>
              <dgm:constr type="t" for="ch" forName="Parent" refType="h" fact="0.2885"/>
              <dgm:constr type="w" for="ch" forName="Parent" refType="w" fact="0.6013"/>
              <dgm:constr type="h" for="ch" forName="Parent" refType="h" fact="0.7115"/>
              <dgm:constr type="l" for="ch" forName="Child1" refType="w" fact="0.5073"/>
              <dgm:constr type="t" for="ch" forName="Child1" refType="h" fact="0"/>
              <dgm:constr type="w" for="ch" forName="Child1" refType="w" fact="0.4927"/>
              <dgm:constr type="h" for="ch" forName="Child1" refType="h" fact="0.5831"/>
            </dgm:constrLst>
          </dgm:if>
          <dgm:if name="Name6" axis="ch ch" ptType="node node" st="1 1" cnt="1 0" func="cnt" op="equ" val="2">
            <dgm:alg type="composite">
              <dgm:param type="ar" val="1.0619"/>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2" refType="primFontSz" refFor="des" refForName="Child1" op="equ"/>
              <dgm:constr type="l" for="ch" forName="Accent2" refType="w" fact="0.6413"/>
              <dgm:constr type="t" for="ch" forName="Accent2" refType="h" fact="0.3477"/>
              <dgm:constr type="w" for="ch" forName="Accent2" refType="w" fact="0.2269"/>
              <dgm:constr type="h" for="ch" forName="Accent2" refType="h" fact="0.2076"/>
              <dgm:constr type="l" for="ch" forName="Accent1" refType="w" fact="0"/>
              <dgm:constr type="t" for="ch" forName="Accent1" refType="h" fact="0"/>
              <dgm:constr type="w" for="ch" forName="Accent1" refType="w" fact="0"/>
              <dgm:constr type="h" for="ch" forName="Accent1" refType="h" fact="0"/>
              <dgm:constr type="l" for="ch" forName="Parent" refType="w" fact="0"/>
              <dgm:constr type="t" for="ch" forName="Parent" refType="h" fact="0.2239"/>
              <dgm:constr type="w" for="ch" forName="Parent" refType="w" fact="0.6013"/>
              <dgm:constr type="h" for="ch" forName="Parent" refType="h" fact="0.5523"/>
              <dgm:constr type="l" for="ch" forName="Child1" refType="w" fact="0.5073"/>
              <dgm:constr type="t" for="ch" forName="Child1" refType="h" fact="0"/>
              <dgm:constr type="w" for="ch" forName="Child1" refType="w" fact="0.4927"/>
              <dgm:constr type="h" for="ch" forName="Child1" refType="h" fact="0.4527"/>
              <dgm:constr type="l" for="ch" forName="Child2" refType="w" fact="0.5073"/>
              <dgm:constr type="t" for="ch" forName="Child2" refType="h" fact="0.5473"/>
              <dgm:constr type="w" for="ch" forName="Child2" refType="w" fact="0.4927"/>
              <dgm:constr type="h" for="ch" forName="Child2" refType="h" fact="0.4527"/>
            </dgm:constrLst>
          </dgm:if>
          <dgm:if name="Name7" axis="ch ch" ptType="node node" st="1 1" cnt="1 0" func="cnt" op="equ" val="3">
            <dgm:alg type="composite">
              <dgm:param type="ar" val="0.8305"/>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2" refType="primFontSz" refFor="des" refForName="Child1" op="equ"/>
              <dgm:constr type="primFontSz" for="des" forName="Child3" refType="primFontSz" refFor="des" refForName="Child1" op="equ"/>
              <dgm:constr type="l" for="ch" forName="Accent3" refType="w" fact="0.4573"/>
              <dgm:constr type="t" for="ch" forName="Accent3" refType="h" fact="0.6145"/>
              <dgm:constr type="w" for="ch" forName="Accent3" refType="w" fact="0.2269"/>
              <dgm:constr type="h" for="ch" forName="Accent3" refType="h" fact="0.1623"/>
              <dgm:constr type="l" for="ch" forName="Accent2" refType="w" fact="0.6413"/>
              <dgm:constr type="t" for="ch" forName="Accent2" refType="h" fact="0.2719"/>
              <dgm:constr type="w" for="ch" forName="Accent2" refType="w" fact="0.2269"/>
              <dgm:constr type="h" for="ch" forName="Accent2" refType="h" fact="0.1623"/>
              <dgm:constr type="l" for="ch" forName="Accent1" refType="w" fact="0"/>
              <dgm:constr type="t" for="ch" forName="Accent1" refType="h" fact="0"/>
              <dgm:constr type="w" for="ch" forName="Accent1" refType="w" fact="0"/>
              <dgm:constr type="h" for="ch" forName="Accent1" refType="h" fact="0"/>
              <dgm:constr type="l" for="ch" forName="Child3" refType="w" fact="0.0554"/>
              <dgm:constr type="t" for="ch" forName="Child3" refType="h" fact="0.646"/>
              <dgm:constr type="w" for="ch" forName="Child3" refType="w" fact="0.4927"/>
              <dgm:constr type="h" for="ch" forName="Child3" refType="h" fact="0.354"/>
              <dgm:constr type="l" for="ch" forName="Parent" refType="w" fact="0"/>
              <dgm:constr type="t" for="ch" forName="Parent" refType="h" fact="0.1751"/>
              <dgm:constr type="w" for="ch" forName="Parent" refType="w" fact="0.6013"/>
              <dgm:constr type="h" for="ch" forName="Parent" refType="h" fact="0.4319"/>
              <dgm:constr type="l" for="ch" forName="Child1" refType="w" fact="0.5073"/>
              <dgm:constr type="t" for="ch" forName="Child1" refType="h" fact="0"/>
              <dgm:constr type="w" for="ch" forName="Child1" refType="w" fact="0.4927"/>
              <dgm:constr type="h" for="ch" forName="Child1" refType="h" fact="0.354"/>
              <dgm:constr type="l" for="ch" forName="Child2" refType="w" fact="0.5073"/>
              <dgm:constr type="t" for="ch" forName="Child2" refType="h" fact="0.428"/>
              <dgm:constr type="w" for="ch" forName="Child2" refType="w" fact="0.4927"/>
              <dgm:constr type="h" for="ch" forName="Child2" refType="h" fact="0.354"/>
            </dgm:constrLst>
          </dgm:if>
          <dgm:if name="Name8" axis="ch ch" ptType="node node" st="1 1" cnt="1 0" func="cnt" op="equ" val="4">
            <dgm:alg type="composite">
              <dgm:param type="ar" val="0.682"/>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Accent4" refType="w" fact="0.4573"/>
              <dgm:constr type="t" for="ch" forName="Accent4" refType="h" fact="0.6834"/>
              <dgm:constr type="w" for="ch" forName="Accent4" refType="w" fact="0.2269"/>
              <dgm:constr type="h" for="ch" forName="Accent4" refType="h" fact="0.1333"/>
              <dgm:constr type="l" for="ch" forName="Accent3" refType="w" fact="0.6413"/>
              <dgm:constr type="t" for="ch" forName="Accent3" refType="h" fact="0.4021"/>
              <dgm:constr type="w" for="ch" forName="Accent3" refType="w" fact="0.2269"/>
              <dgm:constr type="h" for="ch" forName="Accent3" refType="h" fact="0.1333"/>
              <dgm:constr type="l" for="ch" forName="Accent2" refType="w" fact="0.3765"/>
              <dgm:constr type="t" for="ch" forName="Accent2" refType="h" fact="0.1529"/>
              <dgm:constr type="w" for="ch" forName="Accent2" refType="w" fact="0.2269"/>
              <dgm:constr type="h" for="ch" forName="Accent2" refType="h" fact="0.1333"/>
              <dgm:constr type="l" for="ch" forName="Accent1" refType="w" fact="0"/>
              <dgm:constr type="t" for="ch" forName="Accent1" refType="h" fact="0"/>
              <dgm:constr type="w" for="ch" forName="Accent1" refType="w" fact="0"/>
              <dgm:constr type="h" for="ch" forName="Accent1" refType="h" fact="0"/>
              <dgm:constr type="l" for="ch" forName="Child4" refType="w" fact="0.0554"/>
              <dgm:constr type="t" for="ch" forName="Child4" refType="h" fact="0.7093"/>
              <dgm:constr type="w" for="ch" forName="Child4" refType="w" fact="0.4927"/>
              <dgm:constr type="h" for="ch" forName="Child4" refType="h" fact="0.2907"/>
              <dgm:constr type="l" for="ch" forName="Parent" refType="w" fact="0"/>
              <dgm:constr type="t" for="ch" forName="Parent" refType="h" fact="0.3226"/>
              <dgm:constr type="w" for="ch" forName="Parent" refType="w" fact="0.6013"/>
              <dgm:constr type="h" for="ch" forName="Parent" refType="h" fact="0.3547"/>
              <dgm:constr type="l" for="ch" forName="Child2" refType="w" fact="0.5073"/>
              <dgm:constr type="t" for="ch" forName="Child2" refType="h" fact="0.1788"/>
              <dgm:constr type="w" for="ch" forName="Child2" refType="w" fact="0.4927"/>
              <dgm:constr type="h" for="ch" forName="Child2" refType="h" fact="0.2907"/>
              <dgm:constr type="l" for="ch" forName="Child3" refType="w" fact="0.5073"/>
              <dgm:constr type="t" for="ch" forName="Child3" refType="h" fact="0.5303"/>
              <dgm:constr type="w" for="ch" forName="Child3" refType="w" fact="0.4927"/>
              <dgm:constr type="h" for="ch" forName="Child3" refType="h" fact="0.2907"/>
              <dgm:constr type="l" for="ch" forName="Child1" refType="w" fact="0.0554"/>
              <dgm:constr type="t" for="ch" forName="Child1" refType="h" fact="0"/>
              <dgm:constr type="w" for="ch" forName="Child1" refType="w" fact="0.4927"/>
              <dgm:constr type="h" for="ch" forName="Child1" refType="h" fact="0.2907"/>
            </dgm:constrLst>
          </dgm:if>
          <dgm:if name="Name9" axis="ch ch" ptType="node node" st="1 1" cnt="1 0" func="cnt" op="equ" val="5">
            <dgm:alg type="composite">
              <dgm:param type="ar" val="0.9538"/>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5"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Accent5" refType="w" fact="0.2858"/>
              <dgm:constr type="t" for="ch" forName="Accent5" refType="h" fact="0.7126"/>
              <dgm:constr type="w" for="ch" forName="Accent5" refType="w" fact="0.1622"/>
              <dgm:constr type="h" for="ch" forName="Accent5" refType="h" fact="0.1333"/>
              <dgm:constr type="l" for="ch" forName="Accent4" refType="w" fact="0.612"/>
              <dgm:constr type="t" for="ch" forName="Accent4" refType="h" fact="0.6834"/>
              <dgm:constr type="w" for="ch" forName="Accent4" refType="w" fact="0.1622"/>
              <dgm:constr type="h" for="ch" forName="Accent4" refType="h" fact="0.1333"/>
              <dgm:constr type="l" for="ch" forName="Accent3" refType="w" fact="0.7435"/>
              <dgm:constr type="t" for="ch" forName="Accent3" refType="h" fact="0.4021"/>
              <dgm:constr type="w" for="ch" forName="Accent3" refType="w" fact="0.1622"/>
              <dgm:constr type="h" for="ch" forName="Accent3" refType="h" fact="0.1333"/>
              <dgm:constr type="l" for="ch" forName="Accent2" refType="w" fact="0.5542"/>
              <dgm:constr type="t" for="ch" forName="Accent2" refType="h" fact="0.1529"/>
              <dgm:constr type="w" for="ch" forName="Accent2" refType="w" fact="0.1622"/>
              <dgm:constr type="h" for="ch" forName="Accent2" refType="h" fact="0.1333"/>
              <dgm:constr type="l" for="ch" forName="Accent1" refType="w" fact="0"/>
              <dgm:constr type="t" for="ch" forName="Accent1" refType="h" fact="0"/>
              <dgm:constr type="w" for="ch" forName="Accent1" refType="w" fact="0"/>
              <dgm:constr type="h" for="ch" forName="Accent1" refType="h" fact="0"/>
              <dgm:constr type="l" for="ch" forName="Child4" refType="w" fact="0.3246"/>
              <dgm:constr type="t" for="ch" forName="Child4" refType="h" fact="0.7093"/>
              <dgm:constr type="w" for="ch" forName="Child4" refType="w" fact="0.3523"/>
              <dgm:constr type="h" for="ch" forName="Child4" refType="h" fact="0.2907"/>
              <dgm:constr type="l" for="ch" forName="Parent" refType="w" fact="0.285"/>
              <dgm:constr type="t" for="ch" forName="Parent" refType="h" fact="0.3226"/>
              <dgm:constr type="w" for="ch" forName="Parent" refType="w" fact="0.4299"/>
              <dgm:constr type="h" for="ch" forName="Parent" refType="h" fact="0.3547"/>
              <dgm:constr type="l" for="ch" forName="Child2" refType="w" fact="0.6477"/>
              <dgm:constr type="t" for="ch" forName="Child2" refType="h" fact="0.1788"/>
              <dgm:constr type="w" for="ch" forName="Child2" refType="w" fact="0.3523"/>
              <dgm:constr type="h" for="ch" forName="Child2" refType="h" fact="0.2907"/>
              <dgm:constr type="l" for="ch" forName="Child3" refType="w" fact="0.6477"/>
              <dgm:constr type="t" for="ch" forName="Child3" refType="h" fact="0.5303"/>
              <dgm:constr type="w" for="ch" forName="Child3" refType="w" fact="0.3523"/>
              <dgm:constr type="h" for="ch" forName="Child3" refType="h" fact="0.2907"/>
              <dgm:constr type="l" for="ch" forName="Child5" refType="w" fact="0"/>
              <dgm:constr type="t" for="ch" forName="Child5" refType="h" fact="0.5305"/>
              <dgm:constr type="w" for="ch" forName="Child5" refType="w" fact="0.3523"/>
              <dgm:constr type="h" for="ch" forName="Child5" refType="h" fact="0.2907"/>
              <dgm:constr type="l" for="ch" forName="Child1" refType="w" fact="0.3246"/>
              <dgm:constr type="t" for="ch" forName="Child1" refType="h" fact="0"/>
              <dgm:constr type="w" for="ch" forName="Child1" refType="w" fact="0.3523"/>
              <dgm:constr type="h" for="ch" forName="Child1" refType="h" fact="0.2907"/>
            </dgm:constrLst>
          </dgm:if>
          <dgm:else name="Name10">
            <dgm:alg type="composite">
              <dgm:param type="ar" val="0.9538"/>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5" refType="primFontSz" refFor="des" refForName="Parent" op="lte"/>
              <dgm:constr type="primFontSz" for="des" forName="Child6" refType="primFontSz" refFor="des" refForName="Parent" op="lte"/>
              <dgm:constr type="primFontSz" for="des" forName="Child7"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ptType="node" op="equ" val="65"/>
              <dgm:constr type="l" for="ch" forName="Accent6" refType="w" fact="0.0934"/>
              <dgm:constr type="t" for="ch" forName="Accent6" refType="h" fact="0.4635"/>
              <dgm:constr type="w" for="ch" forName="Accent6" refType="w" fact="0.1622"/>
              <dgm:constr type="h" for="ch" forName="Accent6" refType="h" fact="0.1333"/>
              <dgm:constr type="l" for="ch" forName="Accent5" refType="w" fact="0.2858"/>
              <dgm:constr type="t" for="ch" forName="Accent5" refType="h" fact="0.7126"/>
              <dgm:constr type="w" for="ch" forName="Accent5" refType="w" fact="0.1622"/>
              <dgm:constr type="h" for="ch" forName="Accent5" refType="h" fact="0.1333"/>
              <dgm:constr type="l" for="ch" forName="Accent4" refType="w" fact="0.612"/>
              <dgm:constr type="t" for="ch" forName="Accent4" refType="h" fact="0.6834"/>
              <dgm:constr type="w" for="ch" forName="Accent4" refType="w" fact="0.1622"/>
              <dgm:constr type="h" for="ch" forName="Accent4" refType="h" fact="0.1333"/>
              <dgm:constr type="l" for="ch" forName="Accent3" refType="w" fact="0.7435"/>
              <dgm:constr type="t" for="ch" forName="Accent3" refType="h" fact="0.4021"/>
              <dgm:constr type="w" for="ch" forName="Accent3" refType="w" fact="0.1622"/>
              <dgm:constr type="h" for="ch" forName="Accent3" refType="h" fact="0.1333"/>
              <dgm:constr type="l" for="ch" forName="Accent2" refType="w" fact="0.5542"/>
              <dgm:constr type="t" for="ch" forName="Accent2" refType="h" fact="0.1529"/>
              <dgm:constr type="w" for="ch" forName="Accent2" refType="w" fact="0.1622"/>
              <dgm:constr type="h" for="ch" forName="Accent2" refType="h" fact="0.1333"/>
              <dgm:constr type="l" for="ch" forName="Accent1" refType="w" fact="0"/>
              <dgm:constr type="t" for="ch" forName="Accent1" refType="h" fact="0"/>
              <dgm:constr type="w" for="ch" forName="Accent1" refType="w" fact="0"/>
              <dgm:constr type="h" for="ch" forName="Accent1" refType="h" fact="0"/>
              <dgm:constr type="l" for="ch" forName="Child4" refType="w" fact="0.3246"/>
              <dgm:constr type="t" for="ch" forName="Child4" refType="h" fact="0.7093"/>
              <dgm:constr type="w" for="ch" forName="Child4" refType="w" fact="0.3523"/>
              <dgm:constr type="h" for="ch" forName="Child4" refType="h" fact="0.2907"/>
              <dgm:constr type="l" for="ch" forName="Parent" refType="w" fact="0.285"/>
              <dgm:constr type="t" for="ch" forName="Parent" refType="h" fact="0.3226"/>
              <dgm:constr type="w" for="ch" forName="Parent" refType="w" fact="0.4299"/>
              <dgm:constr type="h" for="ch" forName="Parent" refType="h" fact="0.3547"/>
              <dgm:constr type="l" for="ch" forName="Child2" refType="w" fact="0.6477"/>
              <dgm:constr type="t" for="ch" forName="Child2" refType="h" fact="0.1788"/>
              <dgm:constr type="w" for="ch" forName="Child2" refType="w" fact="0.3523"/>
              <dgm:constr type="h" for="ch" forName="Child2" refType="h" fact="0.2907"/>
              <dgm:constr type="l" for="ch" forName="Child3" refType="w" fact="0.6477"/>
              <dgm:constr type="t" for="ch" forName="Child3" refType="h" fact="0.5303"/>
              <dgm:constr type="w" for="ch" forName="Child3" refType="w" fact="0.3523"/>
              <dgm:constr type="h" for="ch" forName="Child3" refType="h" fact="0.2907"/>
              <dgm:constr type="l" for="ch" forName="Child5" refType="w" fact="0"/>
              <dgm:constr type="t" for="ch" forName="Child5" refType="h" fact="0.5305"/>
              <dgm:constr type="w" for="ch" forName="Child5" refType="w" fact="0.3523"/>
              <dgm:constr type="h" for="ch" forName="Child5" refType="h" fact="0.2907"/>
              <dgm:constr type="l" for="ch" forName="Child6" refType="w" fact="0"/>
              <dgm:constr type="t" for="ch" forName="Child6" refType="h" fact="0.1784"/>
              <dgm:constr type="w" for="ch" forName="Child6" refType="w" fact="0.3523"/>
              <dgm:constr type="h" for="ch" forName="Child6" refType="h" fact="0.2907"/>
              <dgm:constr type="l" for="ch" forName="Child1" refType="w" fact="0.3246"/>
              <dgm:constr type="t" for="ch" forName="Child1" refType="h" fact="0"/>
              <dgm:constr type="w" for="ch" forName="Child1" refType="w" fact="0.3523"/>
              <dgm:constr type="h" for="ch" forName="Child1" refType="h" fact="0.2907"/>
            </dgm:constrLst>
          </dgm:else>
        </dgm:choose>
      </dgm:if>
      <dgm:else name="Name11">
        <dgm:choose name="Name12">
          <dgm:if name="Name13" axis="ch ch" ptType="node node" st="1 1" cnt="1 0" func="cnt" op="equ" val="0">
            <dgm:alg type="composite">
              <dgm:param type="ar" val="1.1561"/>
            </dgm:alg>
            <dgm:constrLst>
              <dgm:constr type="primFontSz" for="des" forName="Parent" val="65"/>
              <dgm:constr type="l" for="ch" forName="Parent" refType="w" fact="0"/>
              <dgm:constr type="t" for="ch" forName="Parent" refType="h" fact="0"/>
              <dgm:constr type="w" for="ch" forName="Parent" refType="w"/>
              <dgm:constr type="h" for="ch" forName="Parent" refType="h"/>
            </dgm:constrLst>
          </dgm:if>
          <dgm:if name="Name14" axis="ch ch" ptType="node node" st="1 1" cnt="1 0" func="cnt" op="lte" val="1">
            <dgm:alg type="composite">
              <dgm:param type="ar" val="1.368"/>
            </dgm:alg>
            <dgm:constrLst>
              <dgm:constr type="primFontSz" for="des" forName="Parent" val="65"/>
              <dgm:constr type="primFontSz" for="des" forName="Child1" val="65"/>
              <dgm:constr type="primFontSz" for="des" forName="Child1" refType="primFontSz" refFor="des" refForName="Parent" op="lte"/>
              <dgm:constr type="r" for="ch" forName="Accent1" refType="w" fact="0.8315"/>
              <dgm:constr type="t" for="ch" forName="Accent1" refType="h" fact="0.2946"/>
              <dgm:constr type="w" for="ch" forName="Accent1" refType="w" fact="0.462"/>
              <dgm:constr type="h" for="ch" forName="Accent1" refType="h" fact="0.5472"/>
              <dgm:constr type="r" for="ch" forName="Parent" refType="w"/>
              <dgm:constr type="t" for="ch" forName="Parent" refType="h" fact="0.2885"/>
              <dgm:constr type="w" for="ch" forName="Parent" refType="w" fact="0.6013"/>
              <dgm:constr type="h" for="ch" forName="Parent" refType="h" fact="0.7115"/>
              <dgm:constr type="r" for="ch" forName="Child1" refType="w" fact="0.4927"/>
              <dgm:constr type="t" for="ch" forName="Child1" refType="h" fact="0"/>
              <dgm:constr type="w" for="ch" forName="Child1" refType="w" fact="0.4927"/>
              <dgm:constr type="h" for="ch" forName="Child1" refType="h" fact="0.5831"/>
            </dgm:constrLst>
          </dgm:if>
          <dgm:if name="Name15" axis="ch ch" ptType="node node" st="1 1" cnt="1 0" func="cnt" op="equ" val="2">
            <dgm:alg type="composite">
              <dgm:param type="ar" val="1.0619"/>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2" refType="primFontSz" refFor="des" refForName="Child1" op="equ"/>
              <dgm:constr type="r" for="ch" forName="Accent2" refType="w" fact="0.3587"/>
              <dgm:constr type="t" for="ch" forName="Accent2" refType="h" fact="0.3477"/>
              <dgm:constr type="w" for="ch" forName="Accent2" refType="w" fact="0.2269"/>
              <dgm:constr type="h" for="ch" forName="Accent2" refType="h" fact="0.2076"/>
              <dgm:constr type="r" for="ch" forName="Accent1" refType="w" fact="0"/>
              <dgm:constr type="t" for="ch" forName="Accent1" refType="h" fact="0"/>
              <dgm:constr type="w" for="ch" forName="Accent1" refType="w" fact="0"/>
              <dgm:constr type="h" for="ch" forName="Accent1" refType="h" fact="0"/>
              <dgm:constr type="r" for="ch" forName="Parent" refType="w"/>
              <dgm:constr type="t" for="ch" forName="Parent" refType="h" fact="0.2239"/>
              <dgm:constr type="w" for="ch" forName="Parent" refType="w" fact="0.6013"/>
              <dgm:constr type="h" for="ch" forName="Parent" refType="h" fact="0.5523"/>
              <dgm:constr type="r" for="ch" forName="Child1" refType="w" fact="0.4927"/>
              <dgm:constr type="t" for="ch" forName="Child1" refType="h" fact="0"/>
              <dgm:constr type="w" for="ch" forName="Child1" refType="w" fact="0.4927"/>
              <dgm:constr type="h" for="ch" forName="Child1" refType="h" fact="0.4527"/>
              <dgm:constr type="r" for="ch" forName="Child2" refType="w" fact="0.5073"/>
              <dgm:constr type="t" for="ch" forName="Child2" refType="h" fact="0.5473"/>
              <dgm:constr type="w" for="ch" forName="Child2" refType="w" fact="0.4927"/>
              <dgm:constr type="h" for="ch" forName="Child2" refType="h" fact="0.4527"/>
            </dgm:constrLst>
          </dgm:if>
          <dgm:if name="Name16" axis="ch ch" ptType="node node" st="1 1" cnt="1 0" func="cnt" op="equ" val="3">
            <dgm:alg type="composite">
              <dgm:param type="ar" val="0.8305"/>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2" refType="primFontSz" refFor="des" refForName="Child1" op="equ"/>
              <dgm:constr type="primFontSz" for="des" forName="Child3" refType="primFontSz" refFor="des" refForName="Child1" op="equ"/>
              <dgm:constr type="r" for="ch" forName="Accent3" refType="w" fact="0.5427"/>
              <dgm:constr type="t" for="ch" forName="Accent3" refType="h" fact="0.6145"/>
              <dgm:constr type="w" for="ch" forName="Accent3" refType="w" fact="0.2269"/>
              <dgm:constr type="h" for="ch" forName="Accent3" refType="h" fact="0.1623"/>
              <dgm:constr type="r" for="ch" forName="Accent2" refType="w" fact="0.3587"/>
              <dgm:constr type="t" for="ch" forName="Accent2" refType="h" fact="0.2719"/>
              <dgm:constr type="w" for="ch" forName="Accent2" refType="w" fact="0.2269"/>
              <dgm:constr type="h" for="ch" forName="Accent2" refType="h" fact="0.1623"/>
              <dgm:constr type="r" for="ch" forName="Accent1" refType="w" fact="0"/>
              <dgm:constr type="t" for="ch" forName="Accent1" refType="h" fact="0"/>
              <dgm:constr type="w" for="ch" forName="Accent1" refType="w" fact="0"/>
              <dgm:constr type="h" for="ch" forName="Accent1" refType="h" fact="0"/>
              <dgm:constr type="r" for="ch" forName="Child3" refType="w" fact="0.9446"/>
              <dgm:constr type="t" for="ch" forName="Child3" refType="h" fact="0.646"/>
              <dgm:constr type="w" for="ch" forName="Child3" refType="w" fact="0.4927"/>
              <dgm:constr type="h" for="ch" forName="Child3" refType="h" fact="0.354"/>
              <dgm:constr type="r" for="ch" forName="Parent" refType="w"/>
              <dgm:constr type="t" for="ch" forName="Parent" refType="h" fact="0.1751"/>
              <dgm:constr type="w" for="ch" forName="Parent" refType="w" fact="0.6013"/>
              <dgm:constr type="h" for="ch" forName="Parent" refType="h" fact="0.4319"/>
              <dgm:constr type="r" for="ch" forName="Child1" refType="w" fact="0.4927"/>
              <dgm:constr type="t" for="ch" forName="Child1" refType="h" fact="0"/>
              <dgm:constr type="w" for="ch" forName="Child1" refType="w" fact="0.4927"/>
              <dgm:constr type="h" for="ch" forName="Child1" refType="h" fact="0.354"/>
              <dgm:constr type="r" for="ch" forName="Child2" refType="w" fact="0.4927"/>
              <dgm:constr type="t" for="ch" forName="Child2" refType="h" fact="0.428"/>
              <dgm:constr type="w" for="ch" forName="Child2" refType="w" fact="0.4927"/>
              <dgm:constr type="h" for="ch" forName="Child2" refType="h" fact="0.354"/>
            </dgm:constrLst>
          </dgm:if>
          <dgm:if name="Name17" axis="ch ch" ptType="node node" st="1 1" cnt="1 0" func="cnt" op="equ" val="4">
            <dgm:alg type="composite">
              <dgm:param type="ar" val="0.682"/>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r" for="ch" forName="Accent4" refType="w" fact="0.5427"/>
              <dgm:constr type="t" for="ch" forName="Accent4" refType="h" fact="0.6834"/>
              <dgm:constr type="w" for="ch" forName="Accent4" refType="w" fact="0.2269"/>
              <dgm:constr type="h" for="ch" forName="Accent4" refType="h" fact="0.1333"/>
              <dgm:constr type="r" for="ch" forName="Accent3" refType="w" fact="0.3587"/>
              <dgm:constr type="t" for="ch" forName="Accent3" refType="h" fact="0.4021"/>
              <dgm:constr type="w" for="ch" forName="Accent3" refType="w" fact="0.2269"/>
              <dgm:constr type="h" for="ch" forName="Accent3" refType="h" fact="0.1333"/>
              <dgm:constr type="r" for="ch" forName="Accent2" refType="w" fact="0.6235"/>
              <dgm:constr type="t" for="ch" forName="Accent2" refType="h" fact="0.1529"/>
              <dgm:constr type="w" for="ch" forName="Accent2" refType="w" fact="0.2269"/>
              <dgm:constr type="h" for="ch" forName="Accent2" refType="h" fact="0.1333"/>
              <dgm:constr type="r" for="ch" forName="Accent1" refType="w" fact="0"/>
              <dgm:constr type="t" for="ch" forName="Accent1" refType="h" fact="0"/>
              <dgm:constr type="w" for="ch" forName="Accent1" refType="w" fact="0"/>
              <dgm:constr type="h" for="ch" forName="Accent1" refType="h" fact="0"/>
              <dgm:constr type="r" for="ch" forName="Child4" refType="w" fact="0.9446"/>
              <dgm:constr type="t" for="ch" forName="Child4" refType="h" fact="0.7093"/>
              <dgm:constr type="w" for="ch" forName="Child4" refType="w" fact="0.4927"/>
              <dgm:constr type="h" for="ch" forName="Child4" refType="h" fact="0.2907"/>
              <dgm:constr type="r" for="ch" forName="Parent" refType="w"/>
              <dgm:constr type="t" for="ch" forName="Parent" refType="h" fact="0.3226"/>
              <dgm:constr type="w" for="ch" forName="Parent" refType="w" fact="0.6013"/>
              <dgm:constr type="h" for="ch" forName="Parent" refType="h" fact="0.3547"/>
              <dgm:constr type="r" for="ch" forName="Child2" refType="w" fact="0.4927"/>
              <dgm:constr type="t" for="ch" forName="Child2" refType="h" fact="0.1788"/>
              <dgm:constr type="w" for="ch" forName="Child2" refType="w" fact="0.4927"/>
              <dgm:constr type="h" for="ch" forName="Child2" refType="h" fact="0.2907"/>
              <dgm:constr type="r" for="ch" forName="Child3" refType="w" fact="0.4927"/>
              <dgm:constr type="t" for="ch" forName="Child3" refType="h" fact="0.5303"/>
              <dgm:constr type="w" for="ch" forName="Child3" refType="w" fact="0.4927"/>
              <dgm:constr type="h" for="ch" forName="Child3" refType="h" fact="0.2907"/>
              <dgm:constr type="r" for="ch" forName="Child1" refType="w" fact="0.9446"/>
              <dgm:constr type="t" for="ch" forName="Child1" refType="h" fact="0"/>
              <dgm:constr type="w" for="ch" forName="Child1" refType="w" fact="0.4927"/>
              <dgm:constr type="h" for="ch" forName="Child1" refType="h" fact="0.2907"/>
            </dgm:constrLst>
          </dgm:if>
          <dgm:if name="Name18" axis="ch ch" ptType="node node" st="1 1" cnt="1 0" func="cnt" op="equ" val="5">
            <dgm:alg type="composite">
              <dgm:param type="ar" val="0.9538"/>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5"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r" for="ch" forName="Accent5" refType="w" fact="0.7142"/>
              <dgm:constr type="t" for="ch" forName="Accent5" refType="h" fact="0.7126"/>
              <dgm:constr type="w" for="ch" forName="Accent5" refType="w" fact="0.1622"/>
              <dgm:constr type="h" for="ch" forName="Accent5" refType="h" fact="0.1333"/>
              <dgm:constr type="r" for="ch" forName="Accent4" refType="w" fact="0.388"/>
              <dgm:constr type="t" for="ch" forName="Accent4" refType="h" fact="0.6834"/>
              <dgm:constr type="w" for="ch" forName="Accent4" refType="w" fact="0.1622"/>
              <dgm:constr type="h" for="ch" forName="Accent4" refType="h" fact="0.1333"/>
              <dgm:constr type="r" for="ch" forName="Accent3" refType="w" fact="0.2565"/>
              <dgm:constr type="t" for="ch" forName="Accent3" refType="h" fact="0.4021"/>
              <dgm:constr type="w" for="ch" forName="Accent3" refType="w" fact="0.1622"/>
              <dgm:constr type="h" for="ch" forName="Accent3" refType="h" fact="0.1333"/>
              <dgm:constr type="r" for="ch" forName="Accent2" refType="w" fact="0.4458"/>
              <dgm:constr type="t" for="ch" forName="Accent2" refType="h" fact="0.1529"/>
              <dgm:constr type="w" for="ch" forName="Accent2" refType="w" fact="0.1622"/>
              <dgm:constr type="h" for="ch" forName="Accent2" refType="h" fact="0.1333"/>
              <dgm:constr type="r" for="ch" forName="Accent1" refType="w" fact="0"/>
              <dgm:constr type="t" for="ch" forName="Accent1" refType="h" fact="0"/>
              <dgm:constr type="w" for="ch" forName="Accent1" refType="w" fact="0"/>
              <dgm:constr type="h" for="ch" forName="Accent1" refType="h" fact="0"/>
              <dgm:constr type="r" for="ch" forName="Child4" refType="w" fact="0.6754"/>
              <dgm:constr type="t" for="ch" forName="Child4" refType="h" fact="0.7093"/>
              <dgm:constr type="w" for="ch" forName="Child4" refType="w" fact="0.3523"/>
              <dgm:constr type="h" for="ch" forName="Child4" refType="h" fact="0.2907"/>
              <dgm:constr type="r" for="ch" forName="Parent" refType="w" fact="0.715"/>
              <dgm:constr type="t" for="ch" forName="Parent" refType="h" fact="0.3226"/>
              <dgm:constr type="w" for="ch" forName="Parent" refType="w" fact="0.4299"/>
              <dgm:constr type="h" for="ch" forName="Parent" refType="h" fact="0.3547"/>
              <dgm:constr type="r" for="ch" forName="Child2" refType="w" fact="0.3523"/>
              <dgm:constr type="t" for="ch" forName="Child2" refType="h" fact="0.1788"/>
              <dgm:constr type="w" for="ch" forName="Child2" refType="w" fact="0.3523"/>
              <dgm:constr type="h" for="ch" forName="Child2" refType="h" fact="0.2907"/>
              <dgm:constr type="r" for="ch" forName="Child3" refType="w" fact="0.3523"/>
              <dgm:constr type="t" for="ch" forName="Child3" refType="h" fact="0.5303"/>
              <dgm:constr type="w" for="ch" forName="Child3" refType="w" fact="0.3523"/>
              <dgm:constr type="h" for="ch" forName="Child3" refType="h" fact="0.2907"/>
              <dgm:constr type="r" for="ch" forName="Child5" refType="w"/>
              <dgm:constr type="t" for="ch" forName="Child5" refType="h" fact="0.5305"/>
              <dgm:constr type="w" for="ch" forName="Child5" refType="w" fact="0.3523"/>
              <dgm:constr type="h" for="ch" forName="Child5" refType="h" fact="0.2907"/>
              <dgm:constr type="r" for="ch" forName="Child1" refType="w" fact="0.6754"/>
              <dgm:constr type="t" for="ch" forName="Child1" refType="h" fact="0"/>
              <dgm:constr type="w" for="ch" forName="Child1" refType="w" fact="0.3523"/>
              <dgm:constr type="h" for="ch" forName="Child1" refType="h" fact="0.2907"/>
            </dgm:constrLst>
          </dgm:if>
          <dgm:else name="Name19">
            <dgm:alg type="composite">
              <dgm:param type="ar" val="0.9538"/>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5" refType="primFontSz" refFor="des" refForName="Parent" op="lte"/>
              <dgm:constr type="primFontSz" for="des" forName="Child6" refType="primFontSz" refFor="des" refForName="Parent" op="lte"/>
              <dgm:constr type="primFontSz" for="des" forName="Child7"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ptType="node" op="equ" val="65"/>
              <dgm:constr type="r" for="ch" forName="Accent6" refType="w" fact="0.9066"/>
              <dgm:constr type="t" for="ch" forName="Accent6" refType="h" fact="0.4635"/>
              <dgm:constr type="w" for="ch" forName="Accent6" refType="w" fact="0.1622"/>
              <dgm:constr type="h" for="ch" forName="Accent6" refType="h" fact="0.1333"/>
              <dgm:constr type="r" for="ch" forName="Accent5" refType="w" fact="0.7142"/>
              <dgm:constr type="t" for="ch" forName="Accent5" refType="h" fact="0.7126"/>
              <dgm:constr type="w" for="ch" forName="Accent5" refType="w" fact="0.1622"/>
              <dgm:constr type="h" for="ch" forName="Accent5" refType="h" fact="0.1333"/>
              <dgm:constr type="r" for="ch" forName="Accent4" refType="w" fact="0.388"/>
              <dgm:constr type="t" for="ch" forName="Accent4" refType="h" fact="0.6834"/>
              <dgm:constr type="w" for="ch" forName="Accent4" refType="w" fact="0.1622"/>
              <dgm:constr type="h" for="ch" forName="Accent4" refType="h" fact="0.1333"/>
              <dgm:constr type="r" for="ch" forName="Accent3" refType="w" fact="0.2565"/>
              <dgm:constr type="t" for="ch" forName="Accent3" refType="h" fact="0.4021"/>
              <dgm:constr type="w" for="ch" forName="Accent3" refType="w" fact="0.1622"/>
              <dgm:constr type="h" for="ch" forName="Accent3" refType="h" fact="0.1333"/>
              <dgm:constr type="r" for="ch" forName="Accent2" refType="w" fact="0.4458"/>
              <dgm:constr type="t" for="ch" forName="Accent2" refType="h" fact="0.1529"/>
              <dgm:constr type="w" for="ch" forName="Accent2" refType="w" fact="0.1622"/>
              <dgm:constr type="h" for="ch" forName="Accent2" refType="h" fact="0.1333"/>
              <dgm:constr type="r" for="ch" forName="Accent1" refType="w" fact="0"/>
              <dgm:constr type="t" for="ch" forName="Accent1" refType="h" fact="0"/>
              <dgm:constr type="w" for="ch" forName="Accent1" refType="w" fact="0"/>
              <dgm:constr type="h" for="ch" forName="Accent1" refType="h" fact="0"/>
              <dgm:constr type="r" for="ch" forName="Child4" refType="w" fact="0.6754"/>
              <dgm:constr type="t" for="ch" forName="Child4" refType="h" fact="0.7093"/>
              <dgm:constr type="w" for="ch" forName="Child4" refType="w" fact="0.3523"/>
              <dgm:constr type="h" for="ch" forName="Child4" refType="h" fact="0.2907"/>
              <dgm:constr type="r" for="ch" forName="Parent" refType="w" fact="0.715"/>
              <dgm:constr type="t" for="ch" forName="Parent" refType="h" fact="0.3226"/>
              <dgm:constr type="w" for="ch" forName="Parent" refType="w" fact="0.4299"/>
              <dgm:constr type="h" for="ch" forName="Parent" refType="h" fact="0.3547"/>
              <dgm:constr type="r" for="ch" forName="Child2" refType="w" fact="0.3523"/>
              <dgm:constr type="t" for="ch" forName="Child2" refType="h" fact="0.1788"/>
              <dgm:constr type="w" for="ch" forName="Child2" refType="w" fact="0.3523"/>
              <dgm:constr type="h" for="ch" forName="Child2" refType="h" fact="0.2907"/>
              <dgm:constr type="r" for="ch" forName="Child3" refType="w" fact="0.3523"/>
              <dgm:constr type="t" for="ch" forName="Child3" refType="h" fact="0.5303"/>
              <dgm:constr type="w" for="ch" forName="Child3" refType="w" fact="0.3523"/>
              <dgm:constr type="h" for="ch" forName="Child3" refType="h" fact="0.2907"/>
              <dgm:constr type="r" for="ch" forName="Child5" refType="w"/>
              <dgm:constr type="t" for="ch" forName="Child5" refType="h" fact="0.5305"/>
              <dgm:constr type="w" for="ch" forName="Child5" refType="w" fact="0.3523"/>
              <dgm:constr type="h" for="ch" forName="Child5" refType="h" fact="0.2907"/>
              <dgm:constr type="r" for="ch" forName="Child6" refType="w"/>
              <dgm:constr type="t" for="ch" forName="Child6" refType="h" fact="0.1784"/>
              <dgm:constr type="w" for="ch" forName="Child6" refType="w" fact="0.3523"/>
              <dgm:constr type="h" for="ch" forName="Child6" refType="h" fact="0.2907"/>
              <dgm:constr type="r" for="ch" forName="Child1" refType="w" fact="0.6754"/>
              <dgm:constr type="t" for="ch" forName="Child1" refType="h" fact="0"/>
              <dgm:constr type="w" for="ch" forName="Child1" refType="w" fact="0.3523"/>
              <dgm:constr type="h" for="ch" forName="Child1" refType="h" fact="0.2907"/>
            </dgm:constrLst>
          </dgm:else>
        </dgm:choose>
      </dgm:else>
    </dgm:choose>
    <dgm:forEach name="wrapper" axis="self" ptType="parTrans">
      <dgm:forEach name="accentRepeat" axis="self">
        <dgm:layoutNode name="Accent" styleLbl="bgShp">
          <dgm:alg type="sp"/>
          <dgm:shape xmlns:r="http://schemas.openxmlformats.org/officeDocument/2006/relationships" type="hexagon" r:blip="" zOrderOff="-2">
            <dgm:adjLst>
              <dgm:adj idx="1" val="0.289"/>
              <dgm:adj idx="2" val="1.1547"/>
            </dgm:adjLst>
          </dgm:shape>
          <dgm:presOf/>
        </dgm:layoutNode>
      </dgm:forEach>
    </dgm:forEach>
    <dgm:forEach name="Name20" axis="ch" ptType="node" cnt="1">
      <dgm:layoutNode name="Parent" styleLbl="node0">
        <dgm:varLst>
          <dgm:chMax val="6"/>
          <dgm:chPref val="6"/>
        </dgm:varLst>
        <dgm:alg type="tx"/>
        <dgm:shape xmlns:r="http://schemas.openxmlformats.org/officeDocument/2006/relationships" type="hexagon" r:blip="">
          <dgm:adjLst>
            <dgm:adj idx="1" val="0.2857"/>
            <dgm:adj idx="2" val="1.1547"/>
          </dgm:adjLst>
        </dgm:shape>
        <dgm:presOf axis="self"/>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21" axis="ch ch" ptType="node node" st="1 1" cnt="1 1">
      <dgm:layoutNode name="Accent1">
        <dgm:alg type="sp"/>
        <dgm:shape xmlns:r="http://schemas.openxmlformats.org/officeDocument/2006/relationships" r:blip="" zOrderOff="-2">
          <dgm:adjLst/>
        </dgm:shape>
        <dgm:presOf/>
        <dgm:constrLst/>
        <dgm:forEach name="Name22" ref="accentRepeat"/>
      </dgm:layoutNode>
      <dgm:layoutNode name="Child1"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23" axis="ch ch" ptType="node node" st="1 2" cnt="1 1">
      <dgm:layoutNode name="Accent2">
        <dgm:alg type="sp"/>
        <dgm:shape xmlns:r="http://schemas.openxmlformats.org/officeDocument/2006/relationships" r:blip="" zOrderOff="-2">
          <dgm:adjLst/>
        </dgm:shape>
        <dgm:presOf/>
        <dgm:constrLst/>
        <dgm:forEach name="Name24" ref="accentRepeat"/>
      </dgm:layoutNode>
      <dgm:layoutNode name="Child2"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25" axis="ch ch" ptType="node node" st="1 3" cnt="1 1">
      <dgm:layoutNode name="Accent3">
        <dgm:alg type="sp"/>
        <dgm:shape xmlns:r="http://schemas.openxmlformats.org/officeDocument/2006/relationships" r:blip="" zOrderOff="-2">
          <dgm:adjLst/>
        </dgm:shape>
        <dgm:presOf/>
        <dgm:constrLst/>
        <dgm:forEach name="Name26" ref="accentRepeat"/>
      </dgm:layoutNode>
      <dgm:layoutNode name="Child3"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27" axis="ch ch" ptType="node node" st="1 4" cnt="1 1">
      <dgm:layoutNode name="Accent4">
        <dgm:alg type="sp"/>
        <dgm:shape xmlns:r="http://schemas.openxmlformats.org/officeDocument/2006/relationships" r:blip="">
          <dgm:adjLst/>
        </dgm:shape>
        <dgm:presOf/>
        <dgm:constrLst/>
        <dgm:forEach name="Name28" ref="accentRepeat"/>
      </dgm:layoutNode>
      <dgm:layoutNode name="Child4"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29" axis="ch ch" ptType="node node" st="1 5" cnt="1 1">
      <dgm:layoutNode name="Accent5">
        <dgm:alg type="sp"/>
        <dgm:shape xmlns:r="http://schemas.openxmlformats.org/officeDocument/2006/relationships" r:blip="">
          <dgm:adjLst/>
        </dgm:shape>
        <dgm:presOf/>
        <dgm:constrLst/>
        <dgm:forEach name="Name30" ref="accentRepeat"/>
      </dgm:layoutNode>
      <dgm:layoutNode name="Child5"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31" axis="ch ch" ptType="node node" st="1 6" cnt="1 1">
      <dgm:layoutNode name="Accent6">
        <dgm:alg type="sp"/>
        <dgm:shape xmlns:r="http://schemas.openxmlformats.org/officeDocument/2006/relationships" r:blip="">
          <dgm:adjLst/>
        </dgm:shape>
        <dgm:presOf/>
        <dgm:constrLst/>
        <dgm:forEach name="Name32" ref="accentRepeat"/>
      </dgm:layoutNode>
      <dgm:layoutNode name="Child6"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1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8674" name="Rectangle 2"/>
          <p:cNvSpPr>
            <a:spLocks noGrp="1" noChangeArrowheads="1"/>
          </p:cNvSpPr>
          <p:nvPr>
            <p:ph type="hdr" sz="quarter"/>
          </p:nvPr>
        </p:nvSpPr>
        <p:spPr bwMode="auto">
          <a:xfrm>
            <a:off x="0" y="0"/>
            <a:ext cx="2919413" cy="493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200">
                <a:latin typeface="Arial" charset="0"/>
              </a:defRPr>
            </a:lvl1pPr>
          </a:lstStyle>
          <a:p>
            <a:pPr>
              <a:defRPr/>
            </a:pPr>
            <a:endParaRPr lang="de-DE"/>
          </a:p>
        </p:txBody>
      </p:sp>
      <p:sp>
        <p:nvSpPr>
          <p:cNvPr id="28675" name="Rectangle 3"/>
          <p:cNvSpPr>
            <a:spLocks noGrp="1" noChangeArrowheads="1"/>
          </p:cNvSpPr>
          <p:nvPr>
            <p:ph type="dt" sz="quarter" idx="1"/>
          </p:nvPr>
        </p:nvSpPr>
        <p:spPr bwMode="auto">
          <a:xfrm>
            <a:off x="3816350" y="0"/>
            <a:ext cx="2919413" cy="493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a:latin typeface="Arial" charset="0"/>
              </a:defRPr>
            </a:lvl1pPr>
          </a:lstStyle>
          <a:p>
            <a:pPr>
              <a:defRPr/>
            </a:pPr>
            <a:endParaRPr lang="de-DE"/>
          </a:p>
        </p:txBody>
      </p:sp>
      <p:sp>
        <p:nvSpPr>
          <p:cNvPr id="28676" name="Rectangle 4"/>
          <p:cNvSpPr>
            <a:spLocks noGrp="1" noChangeArrowheads="1"/>
          </p:cNvSpPr>
          <p:nvPr>
            <p:ph type="ftr" sz="quarter" idx="2"/>
          </p:nvPr>
        </p:nvSpPr>
        <p:spPr bwMode="auto">
          <a:xfrm>
            <a:off x="0" y="9372600"/>
            <a:ext cx="2919413" cy="493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1200">
                <a:latin typeface="Arial" charset="0"/>
              </a:defRPr>
            </a:lvl1pPr>
          </a:lstStyle>
          <a:p>
            <a:pPr>
              <a:defRPr/>
            </a:pPr>
            <a:endParaRPr lang="de-DE"/>
          </a:p>
        </p:txBody>
      </p:sp>
      <p:sp>
        <p:nvSpPr>
          <p:cNvPr id="28677" name="Rectangle 5"/>
          <p:cNvSpPr>
            <a:spLocks noGrp="1" noChangeArrowheads="1"/>
          </p:cNvSpPr>
          <p:nvPr>
            <p:ph type="sldNum" sz="quarter" idx="3"/>
          </p:nvPr>
        </p:nvSpPr>
        <p:spPr bwMode="auto">
          <a:xfrm>
            <a:off x="3816350" y="9372600"/>
            <a:ext cx="2919413" cy="493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a:latin typeface="Arial" charset="0"/>
              </a:defRPr>
            </a:lvl1pPr>
          </a:lstStyle>
          <a:p>
            <a:pPr>
              <a:defRPr/>
            </a:pPr>
            <a:fld id="{5F8D7971-5339-4E8D-99E7-5B01B54144FE}" type="slidenum">
              <a:rPr lang="de-DE"/>
              <a:pPr>
                <a:defRPr/>
              </a:pPr>
              <a:t>‹Nr.›</a:t>
            </a:fld>
            <a:endParaRPr lang="de-DE"/>
          </a:p>
        </p:txBody>
      </p:sp>
    </p:spTree>
    <p:extLst>
      <p:ext uri="{BB962C8B-B14F-4D97-AF65-F5344CB8AC3E}">
        <p14:creationId xmlns:p14="http://schemas.microsoft.com/office/powerpoint/2010/main" val="143028574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1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122" name="Rectangle 2"/>
          <p:cNvSpPr>
            <a:spLocks noGrp="1" noChangeArrowheads="1"/>
          </p:cNvSpPr>
          <p:nvPr>
            <p:ph type="hdr" sz="quarter"/>
          </p:nvPr>
        </p:nvSpPr>
        <p:spPr bwMode="auto">
          <a:xfrm>
            <a:off x="0" y="0"/>
            <a:ext cx="2919413" cy="493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200">
                <a:latin typeface="Arial" charset="0"/>
              </a:defRPr>
            </a:lvl1pPr>
          </a:lstStyle>
          <a:p>
            <a:pPr>
              <a:defRPr/>
            </a:pPr>
            <a:endParaRPr lang="de-DE"/>
          </a:p>
        </p:txBody>
      </p:sp>
      <p:sp>
        <p:nvSpPr>
          <p:cNvPr id="5123" name="Rectangle 3"/>
          <p:cNvSpPr>
            <a:spLocks noGrp="1" noChangeArrowheads="1"/>
          </p:cNvSpPr>
          <p:nvPr>
            <p:ph type="dt" idx="1"/>
          </p:nvPr>
        </p:nvSpPr>
        <p:spPr bwMode="auto">
          <a:xfrm>
            <a:off x="3816350" y="0"/>
            <a:ext cx="2919413" cy="493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a:latin typeface="Arial" charset="0"/>
              </a:defRPr>
            </a:lvl1pPr>
          </a:lstStyle>
          <a:p>
            <a:pPr>
              <a:defRPr/>
            </a:pPr>
            <a:endParaRPr lang="de-DE"/>
          </a:p>
        </p:txBody>
      </p:sp>
      <p:sp>
        <p:nvSpPr>
          <p:cNvPr id="73732" name="Rectangle 4"/>
          <p:cNvSpPr>
            <a:spLocks noGrp="1" noRot="1" noChangeAspect="1" noChangeArrowheads="1" noTextEdit="1"/>
          </p:cNvSpPr>
          <p:nvPr>
            <p:ph type="sldImg" idx="2"/>
          </p:nvPr>
        </p:nvSpPr>
        <p:spPr bwMode="auto">
          <a:xfrm>
            <a:off x="901700" y="739775"/>
            <a:ext cx="4933950" cy="3700463"/>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5125" name="Rectangle 5"/>
          <p:cNvSpPr>
            <a:spLocks noGrp="1" noChangeArrowheads="1"/>
          </p:cNvSpPr>
          <p:nvPr>
            <p:ph type="body" sz="quarter" idx="3"/>
          </p:nvPr>
        </p:nvSpPr>
        <p:spPr bwMode="auto">
          <a:xfrm>
            <a:off x="898525" y="4686300"/>
            <a:ext cx="4938713" cy="44402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de-DE" noProof="0" smtClean="0"/>
              <a:t>Klicken Sie, um die Formate des Vorlagentextes zu bearbeiten</a:t>
            </a:r>
          </a:p>
          <a:p>
            <a:pPr lvl="1"/>
            <a:r>
              <a:rPr lang="de-DE" noProof="0" smtClean="0"/>
              <a:t>Zweite Ebene</a:t>
            </a:r>
          </a:p>
          <a:p>
            <a:pPr lvl="2"/>
            <a:r>
              <a:rPr lang="de-DE" noProof="0" smtClean="0"/>
              <a:t>Dritte Ebene</a:t>
            </a:r>
          </a:p>
          <a:p>
            <a:pPr lvl="3"/>
            <a:r>
              <a:rPr lang="de-DE" noProof="0" smtClean="0"/>
              <a:t>Vierte Ebene</a:t>
            </a:r>
          </a:p>
          <a:p>
            <a:pPr lvl="4"/>
            <a:r>
              <a:rPr lang="de-DE" noProof="0" smtClean="0"/>
              <a:t>Fünfte Ebene</a:t>
            </a:r>
          </a:p>
        </p:txBody>
      </p:sp>
      <p:sp>
        <p:nvSpPr>
          <p:cNvPr id="5126" name="Rectangle 6"/>
          <p:cNvSpPr>
            <a:spLocks noGrp="1" noChangeArrowheads="1"/>
          </p:cNvSpPr>
          <p:nvPr>
            <p:ph type="ftr" sz="quarter" idx="4"/>
          </p:nvPr>
        </p:nvSpPr>
        <p:spPr bwMode="auto">
          <a:xfrm>
            <a:off x="0" y="9372600"/>
            <a:ext cx="2919413" cy="493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1200">
                <a:latin typeface="Arial" charset="0"/>
              </a:defRPr>
            </a:lvl1pPr>
          </a:lstStyle>
          <a:p>
            <a:pPr>
              <a:defRPr/>
            </a:pPr>
            <a:endParaRPr lang="de-DE"/>
          </a:p>
        </p:txBody>
      </p:sp>
      <p:sp>
        <p:nvSpPr>
          <p:cNvPr id="5127" name="Rectangle 7"/>
          <p:cNvSpPr>
            <a:spLocks noGrp="1" noChangeArrowheads="1"/>
          </p:cNvSpPr>
          <p:nvPr>
            <p:ph type="sldNum" sz="quarter" idx="5"/>
          </p:nvPr>
        </p:nvSpPr>
        <p:spPr bwMode="auto">
          <a:xfrm>
            <a:off x="3816350" y="9372600"/>
            <a:ext cx="2919413" cy="493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a:latin typeface="Arial" charset="0"/>
              </a:defRPr>
            </a:lvl1pPr>
          </a:lstStyle>
          <a:p>
            <a:pPr>
              <a:defRPr/>
            </a:pPr>
            <a:fld id="{FB9375DF-4703-4C42-9A1D-991D5B1A5E91}" type="slidenum">
              <a:rPr lang="de-DE"/>
              <a:pPr>
                <a:defRPr/>
              </a:pPr>
              <a:t>‹Nr.›</a:t>
            </a:fld>
            <a:endParaRPr lang="de-DE"/>
          </a:p>
        </p:txBody>
      </p:sp>
    </p:spTree>
    <p:extLst>
      <p:ext uri="{BB962C8B-B14F-4D97-AF65-F5344CB8AC3E}">
        <p14:creationId xmlns:p14="http://schemas.microsoft.com/office/powerpoint/2010/main" val="2943305780"/>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7"/>
          <p:cNvSpPr>
            <a:spLocks noGrp="1" noChangeArrowheads="1"/>
          </p:cNvSpPr>
          <p:nvPr>
            <p:ph type="sldNum" sz="quarter" idx="5"/>
          </p:nvPr>
        </p:nvSpPr>
        <p:spPr>
          <a:noFill/>
        </p:spPr>
        <p:txBody>
          <a:bodyPr/>
          <a:lstStyle>
            <a:lvl1pPr eaLnBrk="0" hangingPunct="0">
              <a:defRPr sz="1900">
                <a:solidFill>
                  <a:schemeClr val="tx1"/>
                </a:solidFill>
                <a:latin typeface="Arial" pitchFamily="34" charset="0"/>
              </a:defRPr>
            </a:lvl1pPr>
            <a:lvl2pPr marL="742950" indent="-285750" eaLnBrk="0" hangingPunct="0">
              <a:defRPr sz="1900">
                <a:solidFill>
                  <a:schemeClr val="tx1"/>
                </a:solidFill>
                <a:latin typeface="Arial" pitchFamily="34" charset="0"/>
              </a:defRPr>
            </a:lvl2pPr>
            <a:lvl3pPr marL="1143000" indent="-228600" eaLnBrk="0" hangingPunct="0">
              <a:defRPr sz="1900">
                <a:solidFill>
                  <a:schemeClr val="tx1"/>
                </a:solidFill>
                <a:latin typeface="Arial" pitchFamily="34" charset="0"/>
              </a:defRPr>
            </a:lvl3pPr>
            <a:lvl4pPr marL="1600200" indent="-228600" eaLnBrk="0" hangingPunct="0">
              <a:defRPr sz="1900">
                <a:solidFill>
                  <a:schemeClr val="tx1"/>
                </a:solidFill>
                <a:latin typeface="Arial" pitchFamily="34" charset="0"/>
              </a:defRPr>
            </a:lvl4pPr>
            <a:lvl5pPr marL="2057400" indent="-228600" eaLnBrk="0" hangingPunct="0">
              <a:defRPr sz="1900">
                <a:solidFill>
                  <a:schemeClr val="tx1"/>
                </a:solidFill>
                <a:latin typeface="Arial" pitchFamily="34" charset="0"/>
              </a:defRPr>
            </a:lvl5pPr>
            <a:lvl6pPr marL="2514600" indent="-228600" eaLnBrk="0" fontAlgn="base" hangingPunct="0">
              <a:spcBef>
                <a:spcPct val="0"/>
              </a:spcBef>
              <a:spcAft>
                <a:spcPct val="0"/>
              </a:spcAft>
              <a:defRPr sz="1900">
                <a:solidFill>
                  <a:schemeClr val="tx1"/>
                </a:solidFill>
                <a:latin typeface="Arial" pitchFamily="34" charset="0"/>
              </a:defRPr>
            </a:lvl6pPr>
            <a:lvl7pPr marL="2971800" indent="-228600" eaLnBrk="0" fontAlgn="base" hangingPunct="0">
              <a:spcBef>
                <a:spcPct val="0"/>
              </a:spcBef>
              <a:spcAft>
                <a:spcPct val="0"/>
              </a:spcAft>
              <a:defRPr sz="1900">
                <a:solidFill>
                  <a:schemeClr val="tx1"/>
                </a:solidFill>
                <a:latin typeface="Arial" pitchFamily="34" charset="0"/>
              </a:defRPr>
            </a:lvl7pPr>
            <a:lvl8pPr marL="3429000" indent="-228600" eaLnBrk="0" fontAlgn="base" hangingPunct="0">
              <a:spcBef>
                <a:spcPct val="0"/>
              </a:spcBef>
              <a:spcAft>
                <a:spcPct val="0"/>
              </a:spcAft>
              <a:defRPr sz="1900">
                <a:solidFill>
                  <a:schemeClr val="tx1"/>
                </a:solidFill>
                <a:latin typeface="Arial" pitchFamily="34" charset="0"/>
              </a:defRPr>
            </a:lvl8pPr>
            <a:lvl9pPr marL="3886200" indent="-228600" eaLnBrk="0" fontAlgn="base" hangingPunct="0">
              <a:spcBef>
                <a:spcPct val="0"/>
              </a:spcBef>
              <a:spcAft>
                <a:spcPct val="0"/>
              </a:spcAft>
              <a:defRPr sz="1900">
                <a:solidFill>
                  <a:schemeClr val="tx1"/>
                </a:solidFill>
                <a:latin typeface="Arial" pitchFamily="34" charset="0"/>
              </a:defRPr>
            </a:lvl9pPr>
          </a:lstStyle>
          <a:p>
            <a:pPr eaLnBrk="1" hangingPunct="1"/>
            <a:fld id="{570DFB84-BD54-42B6-9D18-2976B83E2D64}" type="slidenum">
              <a:rPr lang="de-DE" altLang="de-DE" sz="1200" smtClean="0">
                <a:solidFill>
                  <a:prstClr val="black"/>
                </a:solidFill>
              </a:rPr>
              <a:pPr eaLnBrk="1" hangingPunct="1"/>
              <a:t>1</a:t>
            </a:fld>
            <a:endParaRPr lang="de-DE" altLang="de-DE" sz="1200" smtClean="0">
              <a:solidFill>
                <a:prstClr val="black"/>
              </a:solidFill>
            </a:endParaRPr>
          </a:p>
        </p:txBody>
      </p:sp>
      <p:sp>
        <p:nvSpPr>
          <p:cNvPr id="74755" name="Rectangle 2"/>
          <p:cNvSpPr>
            <a:spLocks noGrp="1" noRot="1" noChangeAspect="1" noChangeArrowheads="1" noTextEdit="1"/>
          </p:cNvSpPr>
          <p:nvPr>
            <p:ph type="sldImg"/>
          </p:nvPr>
        </p:nvSpPr>
        <p:spPr>
          <a:xfrm>
            <a:off x="901700" y="739775"/>
            <a:ext cx="4933950" cy="3700463"/>
          </a:xfrm>
          <a:ln/>
        </p:spPr>
      </p:sp>
      <p:sp>
        <p:nvSpPr>
          <p:cNvPr id="74756" name="Rectangle 3"/>
          <p:cNvSpPr>
            <a:spLocks noGrp="1" noChangeArrowheads="1"/>
          </p:cNvSpPr>
          <p:nvPr>
            <p:ph type="body" idx="1"/>
          </p:nvPr>
        </p:nvSpPr>
        <p:spPr>
          <a:noFill/>
        </p:spPr>
        <p:txBody>
          <a:bodyPr/>
          <a:lstStyle/>
          <a:p>
            <a:pPr eaLnBrk="1" hangingPunct="1"/>
            <a:endParaRPr lang="de-DE" altLang="de-DE" smtClean="0">
              <a:latin typeface="Times New Roman" pitchFamily="18"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095F008-1322-4CDB-AC6A-F1E521E68B5A}" type="slidenum">
              <a:rPr lang="de-DE" altLang="de-DE">
                <a:solidFill>
                  <a:prstClr val="black"/>
                </a:solidFill>
              </a:rPr>
              <a:pPr/>
              <a:t>10</a:t>
            </a:fld>
            <a:endParaRPr lang="de-DE" altLang="de-DE">
              <a:solidFill>
                <a:prstClr val="black"/>
              </a:solidFill>
            </a:endParaRPr>
          </a:p>
        </p:txBody>
      </p:sp>
      <p:sp>
        <p:nvSpPr>
          <p:cNvPr id="63490" name="Rectangle 2"/>
          <p:cNvSpPr>
            <a:spLocks noGrp="1" noRot="1" noChangeAspect="1" noChangeArrowheads="1" noTextEdit="1"/>
          </p:cNvSpPr>
          <p:nvPr>
            <p:ph type="sldImg"/>
          </p:nvPr>
        </p:nvSpPr>
        <p:spPr>
          <a:ln/>
        </p:spPr>
      </p:sp>
      <p:sp>
        <p:nvSpPr>
          <p:cNvPr id="63491" name="Rectangle 3"/>
          <p:cNvSpPr>
            <a:spLocks noGrp="1" noChangeArrowheads="1"/>
          </p:cNvSpPr>
          <p:nvPr>
            <p:ph type="body" idx="1"/>
          </p:nvPr>
        </p:nvSpPr>
        <p:spPr/>
        <p:txBody>
          <a:bodyPr/>
          <a:lstStyle/>
          <a:p>
            <a:endParaRPr lang="de-DE" altLang="de-DE"/>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7"/>
          <p:cNvSpPr>
            <a:spLocks noGrp="1" noChangeArrowheads="1"/>
          </p:cNvSpPr>
          <p:nvPr>
            <p:ph type="sldNum" sz="quarter" idx="5"/>
          </p:nvPr>
        </p:nvSpPr>
        <p:spPr>
          <a:noFill/>
        </p:spPr>
        <p:txBody>
          <a:bodyPr/>
          <a:lstStyle>
            <a:lvl1pPr eaLnBrk="0" hangingPunct="0">
              <a:defRPr sz="1900">
                <a:solidFill>
                  <a:schemeClr val="tx1"/>
                </a:solidFill>
                <a:latin typeface="Arial" pitchFamily="34" charset="0"/>
              </a:defRPr>
            </a:lvl1pPr>
            <a:lvl2pPr marL="742950" indent="-285750" eaLnBrk="0" hangingPunct="0">
              <a:defRPr sz="1900">
                <a:solidFill>
                  <a:schemeClr val="tx1"/>
                </a:solidFill>
                <a:latin typeface="Arial" pitchFamily="34" charset="0"/>
              </a:defRPr>
            </a:lvl2pPr>
            <a:lvl3pPr marL="1143000" indent="-228600" eaLnBrk="0" hangingPunct="0">
              <a:defRPr sz="1900">
                <a:solidFill>
                  <a:schemeClr val="tx1"/>
                </a:solidFill>
                <a:latin typeface="Arial" pitchFamily="34" charset="0"/>
              </a:defRPr>
            </a:lvl3pPr>
            <a:lvl4pPr marL="1600200" indent="-228600" eaLnBrk="0" hangingPunct="0">
              <a:defRPr sz="1900">
                <a:solidFill>
                  <a:schemeClr val="tx1"/>
                </a:solidFill>
                <a:latin typeface="Arial" pitchFamily="34" charset="0"/>
              </a:defRPr>
            </a:lvl4pPr>
            <a:lvl5pPr marL="2057400" indent="-228600" eaLnBrk="0" hangingPunct="0">
              <a:defRPr sz="1900">
                <a:solidFill>
                  <a:schemeClr val="tx1"/>
                </a:solidFill>
                <a:latin typeface="Arial" pitchFamily="34" charset="0"/>
              </a:defRPr>
            </a:lvl5pPr>
            <a:lvl6pPr marL="2514600" indent="-228600" eaLnBrk="0" fontAlgn="base" hangingPunct="0">
              <a:spcBef>
                <a:spcPct val="0"/>
              </a:spcBef>
              <a:spcAft>
                <a:spcPct val="0"/>
              </a:spcAft>
              <a:defRPr sz="1900">
                <a:solidFill>
                  <a:schemeClr val="tx1"/>
                </a:solidFill>
                <a:latin typeface="Arial" pitchFamily="34" charset="0"/>
              </a:defRPr>
            </a:lvl6pPr>
            <a:lvl7pPr marL="2971800" indent="-228600" eaLnBrk="0" fontAlgn="base" hangingPunct="0">
              <a:spcBef>
                <a:spcPct val="0"/>
              </a:spcBef>
              <a:spcAft>
                <a:spcPct val="0"/>
              </a:spcAft>
              <a:defRPr sz="1900">
                <a:solidFill>
                  <a:schemeClr val="tx1"/>
                </a:solidFill>
                <a:latin typeface="Arial" pitchFamily="34" charset="0"/>
              </a:defRPr>
            </a:lvl7pPr>
            <a:lvl8pPr marL="3429000" indent="-228600" eaLnBrk="0" fontAlgn="base" hangingPunct="0">
              <a:spcBef>
                <a:spcPct val="0"/>
              </a:spcBef>
              <a:spcAft>
                <a:spcPct val="0"/>
              </a:spcAft>
              <a:defRPr sz="1900">
                <a:solidFill>
                  <a:schemeClr val="tx1"/>
                </a:solidFill>
                <a:latin typeface="Arial" pitchFamily="34" charset="0"/>
              </a:defRPr>
            </a:lvl8pPr>
            <a:lvl9pPr marL="3886200" indent="-228600" eaLnBrk="0" fontAlgn="base" hangingPunct="0">
              <a:spcBef>
                <a:spcPct val="0"/>
              </a:spcBef>
              <a:spcAft>
                <a:spcPct val="0"/>
              </a:spcAft>
              <a:defRPr sz="1900">
                <a:solidFill>
                  <a:schemeClr val="tx1"/>
                </a:solidFill>
                <a:latin typeface="Arial" pitchFamily="34" charset="0"/>
              </a:defRPr>
            </a:lvl9pPr>
          </a:lstStyle>
          <a:p>
            <a:pPr eaLnBrk="1" hangingPunct="1"/>
            <a:fld id="{AD6867AD-2C85-4FE9-80BD-207CC8B096AC}" type="slidenum">
              <a:rPr lang="de-DE" altLang="de-DE" sz="1200">
                <a:solidFill>
                  <a:prstClr val="black"/>
                </a:solidFill>
              </a:rPr>
              <a:pPr eaLnBrk="1" hangingPunct="1"/>
              <a:t>11</a:t>
            </a:fld>
            <a:endParaRPr lang="de-DE" altLang="de-DE" sz="1200">
              <a:solidFill>
                <a:prstClr val="black"/>
              </a:solidFill>
            </a:endParaRPr>
          </a:p>
        </p:txBody>
      </p:sp>
      <p:sp>
        <p:nvSpPr>
          <p:cNvPr id="22531" name="Rectangle 2"/>
          <p:cNvSpPr>
            <a:spLocks noGrp="1" noRot="1" noChangeAspect="1" noChangeArrowheads="1" noTextEdit="1"/>
          </p:cNvSpPr>
          <p:nvPr>
            <p:ph type="sldImg"/>
          </p:nvPr>
        </p:nvSpPr>
        <p:spPr>
          <a:xfrm>
            <a:off x="901700" y="739775"/>
            <a:ext cx="4933950" cy="3700463"/>
          </a:xfrm>
          <a:ln/>
        </p:spPr>
      </p:sp>
      <p:sp>
        <p:nvSpPr>
          <p:cNvPr id="22532" name="Rectangle 3"/>
          <p:cNvSpPr>
            <a:spLocks noGrp="1" noChangeArrowheads="1"/>
          </p:cNvSpPr>
          <p:nvPr>
            <p:ph type="body" idx="1"/>
          </p:nvPr>
        </p:nvSpPr>
        <p:spPr>
          <a:noFill/>
        </p:spPr>
        <p:txBody>
          <a:bodyPr/>
          <a:lstStyle/>
          <a:p>
            <a:pPr eaLnBrk="1" hangingPunct="1"/>
            <a:endParaRPr lang="de-DE" altLang="de-DE" smtClean="0">
              <a:latin typeface="Times New Roman" pitchFamily="18" charset="0"/>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7"/>
          <p:cNvSpPr>
            <a:spLocks noGrp="1" noChangeArrowheads="1"/>
          </p:cNvSpPr>
          <p:nvPr>
            <p:ph type="sldNum" sz="quarter" idx="5"/>
          </p:nvPr>
        </p:nvSpPr>
        <p:spPr>
          <a:noFill/>
        </p:spPr>
        <p:txBody>
          <a:bodyPr/>
          <a:lstStyle>
            <a:lvl1pPr eaLnBrk="0" hangingPunct="0">
              <a:defRPr sz="1900">
                <a:solidFill>
                  <a:schemeClr val="tx1"/>
                </a:solidFill>
                <a:latin typeface="Arial" pitchFamily="34" charset="0"/>
              </a:defRPr>
            </a:lvl1pPr>
            <a:lvl2pPr marL="742950" indent="-285750" eaLnBrk="0" hangingPunct="0">
              <a:defRPr sz="1900">
                <a:solidFill>
                  <a:schemeClr val="tx1"/>
                </a:solidFill>
                <a:latin typeface="Arial" pitchFamily="34" charset="0"/>
              </a:defRPr>
            </a:lvl2pPr>
            <a:lvl3pPr marL="1143000" indent="-228600" eaLnBrk="0" hangingPunct="0">
              <a:defRPr sz="1900">
                <a:solidFill>
                  <a:schemeClr val="tx1"/>
                </a:solidFill>
                <a:latin typeface="Arial" pitchFamily="34" charset="0"/>
              </a:defRPr>
            </a:lvl3pPr>
            <a:lvl4pPr marL="1600200" indent="-228600" eaLnBrk="0" hangingPunct="0">
              <a:defRPr sz="1900">
                <a:solidFill>
                  <a:schemeClr val="tx1"/>
                </a:solidFill>
                <a:latin typeface="Arial" pitchFamily="34" charset="0"/>
              </a:defRPr>
            </a:lvl4pPr>
            <a:lvl5pPr marL="2057400" indent="-228600" eaLnBrk="0" hangingPunct="0">
              <a:defRPr sz="1900">
                <a:solidFill>
                  <a:schemeClr val="tx1"/>
                </a:solidFill>
                <a:latin typeface="Arial" pitchFamily="34" charset="0"/>
              </a:defRPr>
            </a:lvl5pPr>
            <a:lvl6pPr marL="2514600" indent="-228600" eaLnBrk="0" fontAlgn="base" hangingPunct="0">
              <a:spcBef>
                <a:spcPct val="0"/>
              </a:spcBef>
              <a:spcAft>
                <a:spcPct val="0"/>
              </a:spcAft>
              <a:defRPr sz="1900">
                <a:solidFill>
                  <a:schemeClr val="tx1"/>
                </a:solidFill>
                <a:latin typeface="Arial" pitchFamily="34" charset="0"/>
              </a:defRPr>
            </a:lvl6pPr>
            <a:lvl7pPr marL="2971800" indent="-228600" eaLnBrk="0" fontAlgn="base" hangingPunct="0">
              <a:spcBef>
                <a:spcPct val="0"/>
              </a:spcBef>
              <a:spcAft>
                <a:spcPct val="0"/>
              </a:spcAft>
              <a:defRPr sz="1900">
                <a:solidFill>
                  <a:schemeClr val="tx1"/>
                </a:solidFill>
                <a:latin typeface="Arial" pitchFamily="34" charset="0"/>
              </a:defRPr>
            </a:lvl7pPr>
            <a:lvl8pPr marL="3429000" indent="-228600" eaLnBrk="0" fontAlgn="base" hangingPunct="0">
              <a:spcBef>
                <a:spcPct val="0"/>
              </a:spcBef>
              <a:spcAft>
                <a:spcPct val="0"/>
              </a:spcAft>
              <a:defRPr sz="1900">
                <a:solidFill>
                  <a:schemeClr val="tx1"/>
                </a:solidFill>
                <a:latin typeface="Arial" pitchFamily="34" charset="0"/>
              </a:defRPr>
            </a:lvl8pPr>
            <a:lvl9pPr marL="3886200" indent="-228600" eaLnBrk="0" fontAlgn="base" hangingPunct="0">
              <a:spcBef>
                <a:spcPct val="0"/>
              </a:spcBef>
              <a:spcAft>
                <a:spcPct val="0"/>
              </a:spcAft>
              <a:defRPr sz="1900">
                <a:solidFill>
                  <a:schemeClr val="tx1"/>
                </a:solidFill>
                <a:latin typeface="Arial" pitchFamily="34" charset="0"/>
              </a:defRPr>
            </a:lvl9pPr>
          </a:lstStyle>
          <a:p>
            <a:pPr eaLnBrk="1" hangingPunct="1"/>
            <a:fld id="{C670D7E8-1298-45C1-81C2-D047139C2087}" type="slidenum">
              <a:rPr lang="de-DE" altLang="de-DE" sz="1200">
                <a:solidFill>
                  <a:srgbClr val="000000"/>
                </a:solidFill>
              </a:rPr>
              <a:pPr eaLnBrk="1" hangingPunct="1"/>
              <a:t>12</a:t>
            </a:fld>
            <a:endParaRPr lang="de-DE" altLang="de-DE" sz="1200">
              <a:solidFill>
                <a:srgbClr val="000000"/>
              </a:solidFill>
            </a:endParaRPr>
          </a:p>
        </p:txBody>
      </p:sp>
      <p:sp>
        <p:nvSpPr>
          <p:cNvPr id="80899" name="Rectangle 2"/>
          <p:cNvSpPr>
            <a:spLocks noGrp="1" noRot="1" noChangeAspect="1" noChangeArrowheads="1" noTextEdit="1"/>
          </p:cNvSpPr>
          <p:nvPr>
            <p:ph type="sldImg"/>
          </p:nvPr>
        </p:nvSpPr>
        <p:spPr>
          <a:ln/>
        </p:spPr>
      </p:sp>
      <p:sp>
        <p:nvSpPr>
          <p:cNvPr id="80900" name="Rectangle 3"/>
          <p:cNvSpPr>
            <a:spLocks noGrp="1" noChangeArrowheads="1"/>
          </p:cNvSpPr>
          <p:nvPr>
            <p:ph type="body" idx="1"/>
          </p:nvPr>
        </p:nvSpPr>
        <p:spPr>
          <a:noFill/>
        </p:spPr>
        <p:txBody>
          <a:bodyPr/>
          <a:lstStyle/>
          <a:p>
            <a:pPr eaLnBrk="1" hangingPunct="1"/>
            <a:endParaRPr lang="de-DE" altLang="de-DE" smtClean="0">
              <a:latin typeface="Times New Roman" pitchFamily="18" charset="0"/>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7"/>
          <p:cNvSpPr>
            <a:spLocks noGrp="1" noChangeArrowheads="1"/>
          </p:cNvSpPr>
          <p:nvPr>
            <p:ph type="sldNum" sz="quarter" idx="5"/>
          </p:nvPr>
        </p:nvSpPr>
        <p:spPr>
          <a:noFill/>
        </p:spPr>
        <p:txBody>
          <a:bodyPr/>
          <a:lstStyle>
            <a:lvl1pPr eaLnBrk="0" hangingPunct="0">
              <a:defRPr sz="1900">
                <a:solidFill>
                  <a:schemeClr val="tx1"/>
                </a:solidFill>
                <a:latin typeface="Arial" pitchFamily="34" charset="0"/>
              </a:defRPr>
            </a:lvl1pPr>
            <a:lvl2pPr marL="742950" indent="-285750" eaLnBrk="0" hangingPunct="0">
              <a:defRPr sz="1900">
                <a:solidFill>
                  <a:schemeClr val="tx1"/>
                </a:solidFill>
                <a:latin typeface="Arial" pitchFamily="34" charset="0"/>
              </a:defRPr>
            </a:lvl2pPr>
            <a:lvl3pPr marL="1143000" indent="-228600" eaLnBrk="0" hangingPunct="0">
              <a:defRPr sz="1900">
                <a:solidFill>
                  <a:schemeClr val="tx1"/>
                </a:solidFill>
                <a:latin typeface="Arial" pitchFamily="34" charset="0"/>
              </a:defRPr>
            </a:lvl3pPr>
            <a:lvl4pPr marL="1600200" indent="-228600" eaLnBrk="0" hangingPunct="0">
              <a:defRPr sz="1900">
                <a:solidFill>
                  <a:schemeClr val="tx1"/>
                </a:solidFill>
                <a:latin typeface="Arial" pitchFamily="34" charset="0"/>
              </a:defRPr>
            </a:lvl4pPr>
            <a:lvl5pPr marL="2057400" indent="-228600" eaLnBrk="0" hangingPunct="0">
              <a:defRPr sz="1900">
                <a:solidFill>
                  <a:schemeClr val="tx1"/>
                </a:solidFill>
                <a:latin typeface="Arial" pitchFamily="34" charset="0"/>
              </a:defRPr>
            </a:lvl5pPr>
            <a:lvl6pPr marL="2514600" indent="-228600" eaLnBrk="0" fontAlgn="base" hangingPunct="0">
              <a:spcBef>
                <a:spcPct val="0"/>
              </a:spcBef>
              <a:spcAft>
                <a:spcPct val="0"/>
              </a:spcAft>
              <a:defRPr sz="1900">
                <a:solidFill>
                  <a:schemeClr val="tx1"/>
                </a:solidFill>
                <a:latin typeface="Arial" pitchFamily="34" charset="0"/>
              </a:defRPr>
            </a:lvl6pPr>
            <a:lvl7pPr marL="2971800" indent="-228600" eaLnBrk="0" fontAlgn="base" hangingPunct="0">
              <a:spcBef>
                <a:spcPct val="0"/>
              </a:spcBef>
              <a:spcAft>
                <a:spcPct val="0"/>
              </a:spcAft>
              <a:defRPr sz="1900">
                <a:solidFill>
                  <a:schemeClr val="tx1"/>
                </a:solidFill>
                <a:latin typeface="Arial" pitchFamily="34" charset="0"/>
              </a:defRPr>
            </a:lvl7pPr>
            <a:lvl8pPr marL="3429000" indent="-228600" eaLnBrk="0" fontAlgn="base" hangingPunct="0">
              <a:spcBef>
                <a:spcPct val="0"/>
              </a:spcBef>
              <a:spcAft>
                <a:spcPct val="0"/>
              </a:spcAft>
              <a:defRPr sz="1900">
                <a:solidFill>
                  <a:schemeClr val="tx1"/>
                </a:solidFill>
                <a:latin typeface="Arial" pitchFamily="34" charset="0"/>
              </a:defRPr>
            </a:lvl8pPr>
            <a:lvl9pPr marL="3886200" indent="-228600" eaLnBrk="0" fontAlgn="base" hangingPunct="0">
              <a:spcBef>
                <a:spcPct val="0"/>
              </a:spcBef>
              <a:spcAft>
                <a:spcPct val="0"/>
              </a:spcAft>
              <a:defRPr sz="1900">
                <a:solidFill>
                  <a:schemeClr val="tx1"/>
                </a:solidFill>
                <a:latin typeface="Arial" pitchFamily="34" charset="0"/>
              </a:defRPr>
            </a:lvl9pPr>
          </a:lstStyle>
          <a:p>
            <a:pPr eaLnBrk="1" hangingPunct="1"/>
            <a:fld id="{AD6867AD-2C85-4FE9-80BD-207CC8B096AC}" type="slidenum">
              <a:rPr lang="de-DE" altLang="de-DE" sz="1200">
                <a:solidFill>
                  <a:prstClr val="black"/>
                </a:solidFill>
              </a:rPr>
              <a:pPr eaLnBrk="1" hangingPunct="1"/>
              <a:t>13</a:t>
            </a:fld>
            <a:endParaRPr lang="de-DE" altLang="de-DE" sz="1200">
              <a:solidFill>
                <a:prstClr val="black"/>
              </a:solidFill>
            </a:endParaRPr>
          </a:p>
        </p:txBody>
      </p:sp>
      <p:sp>
        <p:nvSpPr>
          <p:cNvPr id="22531" name="Rectangle 2"/>
          <p:cNvSpPr>
            <a:spLocks noGrp="1" noRot="1" noChangeAspect="1" noChangeArrowheads="1" noTextEdit="1"/>
          </p:cNvSpPr>
          <p:nvPr>
            <p:ph type="sldImg"/>
          </p:nvPr>
        </p:nvSpPr>
        <p:spPr>
          <a:xfrm>
            <a:off x="901700" y="739775"/>
            <a:ext cx="4933950" cy="3700463"/>
          </a:xfrm>
          <a:ln/>
        </p:spPr>
      </p:sp>
      <p:sp>
        <p:nvSpPr>
          <p:cNvPr id="22532" name="Rectangle 3"/>
          <p:cNvSpPr>
            <a:spLocks noGrp="1" noChangeArrowheads="1"/>
          </p:cNvSpPr>
          <p:nvPr>
            <p:ph type="body" idx="1"/>
          </p:nvPr>
        </p:nvSpPr>
        <p:spPr>
          <a:noFill/>
        </p:spPr>
        <p:txBody>
          <a:bodyPr/>
          <a:lstStyle/>
          <a:p>
            <a:pPr eaLnBrk="1" hangingPunct="1"/>
            <a:endParaRPr lang="de-DE" altLang="de-DE" smtClean="0">
              <a:latin typeface="Times New Roman" pitchFamily="18" charset="0"/>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095F008-1322-4CDB-AC6A-F1E521E68B5A}" type="slidenum">
              <a:rPr lang="de-DE" altLang="de-DE">
                <a:solidFill>
                  <a:prstClr val="black"/>
                </a:solidFill>
              </a:rPr>
              <a:pPr/>
              <a:t>14</a:t>
            </a:fld>
            <a:endParaRPr lang="de-DE" altLang="de-DE">
              <a:solidFill>
                <a:prstClr val="black"/>
              </a:solidFill>
            </a:endParaRPr>
          </a:p>
        </p:txBody>
      </p:sp>
      <p:sp>
        <p:nvSpPr>
          <p:cNvPr id="63490" name="Rectangle 2"/>
          <p:cNvSpPr>
            <a:spLocks noGrp="1" noRot="1" noChangeAspect="1" noChangeArrowheads="1" noTextEdit="1"/>
          </p:cNvSpPr>
          <p:nvPr>
            <p:ph type="sldImg"/>
          </p:nvPr>
        </p:nvSpPr>
        <p:spPr>
          <a:ln/>
        </p:spPr>
      </p:sp>
      <p:sp>
        <p:nvSpPr>
          <p:cNvPr id="63491" name="Rectangle 3"/>
          <p:cNvSpPr>
            <a:spLocks noGrp="1" noChangeArrowheads="1"/>
          </p:cNvSpPr>
          <p:nvPr>
            <p:ph type="body" idx="1"/>
          </p:nvPr>
        </p:nvSpPr>
        <p:spPr/>
        <p:txBody>
          <a:bodyPr/>
          <a:lstStyle/>
          <a:p>
            <a:endParaRPr lang="de-DE" altLang="de-DE"/>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095F008-1322-4CDB-AC6A-F1E521E68B5A}" type="slidenum">
              <a:rPr lang="de-DE" altLang="de-DE">
                <a:solidFill>
                  <a:prstClr val="black"/>
                </a:solidFill>
              </a:rPr>
              <a:pPr/>
              <a:t>15</a:t>
            </a:fld>
            <a:endParaRPr lang="de-DE" altLang="de-DE">
              <a:solidFill>
                <a:prstClr val="black"/>
              </a:solidFill>
            </a:endParaRPr>
          </a:p>
        </p:txBody>
      </p:sp>
      <p:sp>
        <p:nvSpPr>
          <p:cNvPr id="63490" name="Rectangle 2"/>
          <p:cNvSpPr>
            <a:spLocks noGrp="1" noRot="1" noChangeAspect="1" noChangeArrowheads="1" noTextEdit="1"/>
          </p:cNvSpPr>
          <p:nvPr>
            <p:ph type="sldImg"/>
          </p:nvPr>
        </p:nvSpPr>
        <p:spPr>
          <a:ln/>
        </p:spPr>
      </p:sp>
      <p:sp>
        <p:nvSpPr>
          <p:cNvPr id="63491" name="Rectangle 3"/>
          <p:cNvSpPr>
            <a:spLocks noGrp="1" noChangeArrowheads="1"/>
          </p:cNvSpPr>
          <p:nvPr>
            <p:ph type="body" idx="1"/>
          </p:nvPr>
        </p:nvSpPr>
        <p:spPr/>
        <p:txBody>
          <a:bodyPr/>
          <a:lstStyle/>
          <a:p>
            <a:endParaRPr lang="de-DE" altLang="de-DE"/>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7"/>
          <p:cNvSpPr>
            <a:spLocks noGrp="1" noChangeArrowheads="1"/>
          </p:cNvSpPr>
          <p:nvPr>
            <p:ph type="sldNum" sz="quarter" idx="5"/>
          </p:nvPr>
        </p:nvSpPr>
        <p:spPr>
          <a:noFill/>
        </p:spPr>
        <p:txBody>
          <a:bodyPr/>
          <a:lstStyle>
            <a:lvl1pPr eaLnBrk="0" hangingPunct="0">
              <a:spcBef>
                <a:spcPct val="30000"/>
              </a:spcBef>
              <a:defRPr sz="1200">
                <a:solidFill>
                  <a:schemeClr val="tx1"/>
                </a:solidFill>
                <a:latin typeface="Times New Roman" pitchFamily="18" charset="0"/>
              </a:defRPr>
            </a:lvl1pPr>
            <a:lvl2pPr marL="742950" indent="-285750" eaLnBrk="0" hangingPunct="0">
              <a:spcBef>
                <a:spcPct val="30000"/>
              </a:spcBef>
              <a:defRPr sz="1200">
                <a:solidFill>
                  <a:schemeClr val="tx1"/>
                </a:solidFill>
                <a:latin typeface="Times New Roman" pitchFamily="18" charset="0"/>
              </a:defRPr>
            </a:lvl2pPr>
            <a:lvl3pPr marL="1143000" indent="-228600" eaLnBrk="0" hangingPunct="0">
              <a:spcBef>
                <a:spcPct val="30000"/>
              </a:spcBef>
              <a:defRPr sz="1200">
                <a:solidFill>
                  <a:schemeClr val="tx1"/>
                </a:solidFill>
                <a:latin typeface="Times New Roman" pitchFamily="18" charset="0"/>
              </a:defRPr>
            </a:lvl3pPr>
            <a:lvl4pPr marL="1600200" indent="-228600" eaLnBrk="0" hangingPunct="0">
              <a:spcBef>
                <a:spcPct val="30000"/>
              </a:spcBef>
              <a:defRPr sz="1200">
                <a:solidFill>
                  <a:schemeClr val="tx1"/>
                </a:solidFill>
                <a:latin typeface="Times New Roman" pitchFamily="18" charset="0"/>
              </a:defRPr>
            </a:lvl4pPr>
            <a:lvl5pPr marL="2057400" indent="-228600" eaLnBrk="0" hangingPunct="0">
              <a:spcBef>
                <a:spcPct val="30000"/>
              </a:spcBef>
              <a:defRPr sz="1200">
                <a:solidFill>
                  <a:schemeClr val="tx1"/>
                </a:solidFill>
                <a:latin typeface="Times New Roman" pitchFamily="18" charset="0"/>
              </a:defRPr>
            </a:lvl5pPr>
            <a:lvl6pPr marL="2514600" indent="-228600" eaLnBrk="0" fontAlgn="base" hangingPunct="0">
              <a:spcBef>
                <a:spcPct val="30000"/>
              </a:spcBef>
              <a:spcAft>
                <a:spcPct val="0"/>
              </a:spcAft>
              <a:defRPr sz="1200">
                <a:solidFill>
                  <a:schemeClr val="tx1"/>
                </a:solidFill>
                <a:latin typeface="Times New Roman" pitchFamily="18" charset="0"/>
              </a:defRPr>
            </a:lvl6pPr>
            <a:lvl7pPr marL="2971800" indent="-228600" eaLnBrk="0" fontAlgn="base" hangingPunct="0">
              <a:spcBef>
                <a:spcPct val="30000"/>
              </a:spcBef>
              <a:spcAft>
                <a:spcPct val="0"/>
              </a:spcAft>
              <a:defRPr sz="1200">
                <a:solidFill>
                  <a:schemeClr val="tx1"/>
                </a:solidFill>
                <a:latin typeface="Times New Roman" pitchFamily="18" charset="0"/>
              </a:defRPr>
            </a:lvl7pPr>
            <a:lvl8pPr marL="3429000" indent="-228600" eaLnBrk="0" fontAlgn="base" hangingPunct="0">
              <a:spcBef>
                <a:spcPct val="30000"/>
              </a:spcBef>
              <a:spcAft>
                <a:spcPct val="0"/>
              </a:spcAft>
              <a:defRPr sz="1200">
                <a:solidFill>
                  <a:schemeClr val="tx1"/>
                </a:solidFill>
                <a:latin typeface="Times New Roman" pitchFamily="18" charset="0"/>
              </a:defRPr>
            </a:lvl8pPr>
            <a:lvl9pPr marL="3886200" indent="-228600" eaLnBrk="0" fontAlgn="base" hangingPunct="0">
              <a:spcBef>
                <a:spcPct val="30000"/>
              </a:spcBef>
              <a:spcAft>
                <a:spcPct val="0"/>
              </a:spcAft>
              <a:defRPr sz="1200">
                <a:solidFill>
                  <a:schemeClr val="tx1"/>
                </a:solidFill>
                <a:latin typeface="Times New Roman" pitchFamily="18" charset="0"/>
              </a:defRPr>
            </a:lvl9pPr>
          </a:lstStyle>
          <a:p>
            <a:pPr eaLnBrk="1" hangingPunct="1">
              <a:spcBef>
                <a:spcPct val="0"/>
              </a:spcBef>
            </a:pPr>
            <a:fld id="{90BECFE7-D17A-4FF3-9E39-D6F284B263DF}" type="slidenum">
              <a:rPr lang="de-DE" altLang="de-DE">
                <a:solidFill>
                  <a:prstClr val="black"/>
                </a:solidFill>
                <a:latin typeface="Arial" pitchFamily="34" charset="0"/>
              </a:rPr>
              <a:pPr eaLnBrk="1" hangingPunct="1">
                <a:spcBef>
                  <a:spcPct val="0"/>
                </a:spcBef>
              </a:pPr>
              <a:t>17</a:t>
            </a:fld>
            <a:endParaRPr lang="de-DE" altLang="de-DE">
              <a:solidFill>
                <a:prstClr val="black"/>
              </a:solidFill>
              <a:latin typeface="Arial" pitchFamily="34" charset="0"/>
            </a:endParaRPr>
          </a:p>
        </p:txBody>
      </p:sp>
      <p:sp>
        <p:nvSpPr>
          <p:cNvPr id="24579" name="Rectangle 2"/>
          <p:cNvSpPr>
            <a:spLocks noGrp="1" noRot="1" noChangeAspect="1" noChangeArrowheads="1" noTextEdit="1"/>
          </p:cNvSpPr>
          <p:nvPr>
            <p:ph type="sldImg"/>
          </p:nvPr>
        </p:nvSpPr>
        <p:spPr>
          <a:xfrm>
            <a:off x="900113" y="739775"/>
            <a:ext cx="4935537" cy="3700463"/>
          </a:xfrm>
          <a:ln/>
        </p:spPr>
      </p:sp>
      <p:sp>
        <p:nvSpPr>
          <p:cNvPr id="24580" name="Rectangle 3"/>
          <p:cNvSpPr>
            <a:spLocks noGrp="1" noChangeArrowheads="1"/>
          </p:cNvSpPr>
          <p:nvPr>
            <p:ph type="body" idx="1"/>
          </p:nvPr>
        </p:nvSpPr>
        <p:spPr>
          <a:noFill/>
        </p:spPr>
        <p:txBody>
          <a:bodyPr/>
          <a:lstStyle/>
          <a:p>
            <a:pPr eaLnBrk="1" hangingPunct="1"/>
            <a:endParaRPr lang="de-DE" altLang="de-DE" smtClean="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7"/>
          <p:cNvSpPr>
            <a:spLocks noGrp="1" noChangeArrowheads="1"/>
          </p:cNvSpPr>
          <p:nvPr>
            <p:ph type="sldNum" sz="quarter" idx="5"/>
          </p:nvPr>
        </p:nvSpPr>
        <p:spPr>
          <a:noFill/>
        </p:spPr>
        <p:txBody>
          <a:bodyPr/>
          <a:lstStyle>
            <a:lvl1pPr eaLnBrk="0" hangingPunct="0">
              <a:spcBef>
                <a:spcPct val="30000"/>
              </a:spcBef>
              <a:defRPr sz="1200">
                <a:solidFill>
                  <a:schemeClr val="tx1"/>
                </a:solidFill>
                <a:latin typeface="Times New Roman" pitchFamily="18" charset="0"/>
              </a:defRPr>
            </a:lvl1pPr>
            <a:lvl2pPr marL="742950" indent="-285750" eaLnBrk="0" hangingPunct="0">
              <a:spcBef>
                <a:spcPct val="30000"/>
              </a:spcBef>
              <a:defRPr sz="1200">
                <a:solidFill>
                  <a:schemeClr val="tx1"/>
                </a:solidFill>
                <a:latin typeface="Times New Roman" pitchFamily="18" charset="0"/>
              </a:defRPr>
            </a:lvl2pPr>
            <a:lvl3pPr marL="1143000" indent="-228600" eaLnBrk="0" hangingPunct="0">
              <a:spcBef>
                <a:spcPct val="30000"/>
              </a:spcBef>
              <a:defRPr sz="1200">
                <a:solidFill>
                  <a:schemeClr val="tx1"/>
                </a:solidFill>
                <a:latin typeface="Times New Roman" pitchFamily="18" charset="0"/>
              </a:defRPr>
            </a:lvl3pPr>
            <a:lvl4pPr marL="1600200" indent="-228600" eaLnBrk="0" hangingPunct="0">
              <a:spcBef>
                <a:spcPct val="30000"/>
              </a:spcBef>
              <a:defRPr sz="1200">
                <a:solidFill>
                  <a:schemeClr val="tx1"/>
                </a:solidFill>
                <a:latin typeface="Times New Roman" pitchFamily="18" charset="0"/>
              </a:defRPr>
            </a:lvl4pPr>
            <a:lvl5pPr marL="2057400" indent="-228600" eaLnBrk="0" hangingPunct="0">
              <a:spcBef>
                <a:spcPct val="30000"/>
              </a:spcBef>
              <a:defRPr sz="1200">
                <a:solidFill>
                  <a:schemeClr val="tx1"/>
                </a:solidFill>
                <a:latin typeface="Times New Roman" pitchFamily="18" charset="0"/>
              </a:defRPr>
            </a:lvl5pPr>
            <a:lvl6pPr marL="2514600" indent="-228600" eaLnBrk="0" fontAlgn="base" hangingPunct="0">
              <a:spcBef>
                <a:spcPct val="30000"/>
              </a:spcBef>
              <a:spcAft>
                <a:spcPct val="0"/>
              </a:spcAft>
              <a:defRPr sz="1200">
                <a:solidFill>
                  <a:schemeClr val="tx1"/>
                </a:solidFill>
                <a:latin typeface="Times New Roman" pitchFamily="18" charset="0"/>
              </a:defRPr>
            </a:lvl6pPr>
            <a:lvl7pPr marL="2971800" indent="-228600" eaLnBrk="0" fontAlgn="base" hangingPunct="0">
              <a:spcBef>
                <a:spcPct val="30000"/>
              </a:spcBef>
              <a:spcAft>
                <a:spcPct val="0"/>
              </a:spcAft>
              <a:defRPr sz="1200">
                <a:solidFill>
                  <a:schemeClr val="tx1"/>
                </a:solidFill>
                <a:latin typeface="Times New Roman" pitchFamily="18" charset="0"/>
              </a:defRPr>
            </a:lvl7pPr>
            <a:lvl8pPr marL="3429000" indent="-228600" eaLnBrk="0" fontAlgn="base" hangingPunct="0">
              <a:spcBef>
                <a:spcPct val="30000"/>
              </a:spcBef>
              <a:spcAft>
                <a:spcPct val="0"/>
              </a:spcAft>
              <a:defRPr sz="1200">
                <a:solidFill>
                  <a:schemeClr val="tx1"/>
                </a:solidFill>
                <a:latin typeface="Times New Roman" pitchFamily="18" charset="0"/>
              </a:defRPr>
            </a:lvl8pPr>
            <a:lvl9pPr marL="3886200" indent="-228600" eaLnBrk="0" fontAlgn="base" hangingPunct="0">
              <a:spcBef>
                <a:spcPct val="30000"/>
              </a:spcBef>
              <a:spcAft>
                <a:spcPct val="0"/>
              </a:spcAft>
              <a:defRPr sz="1200">
                <a:solidFill>
                  <a:schemeClr val="tx1"/>
                </a:solidFill>
                <a:latin typeface="Times New Roman" pitchFamily="18" charset="0"/>
              </a:defRPr>
            </a:lvl9pPr>
          </a:lstStyle>
          <a:p>
            <a:pPr eaLnBrk="1" hangingPunct="1">
              <a:spcBef>
                <a:spcPct val="0"/>
              </a:spcBef>
            </a:pPr>
            <a:fld id="{132C3749-4B91-4FF2-8B0E-FCAB237E971C}" type="slidenum">
              <a:rPr lang="de-DE" altLang="de-DE">
                <a:solidFill>
                  <a:prstClr val="black"/>
                </a:solidFill>
                <a:latin typeface="Arial" pitchFamily="34" charset="0"/>
              </a:rPr>
              <a:pPr eaLnBrk="1" hangingPunct="1">
                <a:spcBef>
                  <a:spcPct val="0"/>
                </a:spcBef>
              </a:pPr>
              <a:t>18</a:t>
            </a:fld>
            <a:endParaRPr lang="de-DE" altLang="de-DE">
              <a:solidFill>
                <a:prstClr val="black"/>
              </a:solidFill>
              <a:latin typeface="Arial" pitchFamily="34" charset="0"/>
            </a:endParaRPr>
          </a:p>
        </p:txBody>
      </p:sp>
      <p:sp>
        <p:nvSpPr>
          <p:cNvPr id="26627" name="Rectangle 2"/>
          <p:cNvSpPr>
            <a:spLocks noGrp="1" noRot="1" noChangeAspect="1" noChangeArrowheads="1" noTextEdit="1"/>
          </p:cNvSpPr>
          <p:nvPr>
            <p:ph type="sldImg"/>
          </p:nvPr>
        </p:nvSpPr>
        <p:spPr>
          <a:xfrm>
            <a:off x="900113" y="739775"/>
            <a:ext cx="4935537" cy="3700463"/>
          </a:xfrm>
          <a:ln/>
        </p:spPr>
      </p:sp>
      <p:sp>
        <p:nvSpPr>
          <p:cNvPr id="26628" name="Rectangle 3"/>
          <p:cNvSpPr>
            <a:spLocks noGrp="1" noChangeArrowheads="1"/>
          </p:cNvSpPr>
          <p:nvPr>
            <p:ph type="body" idx="1"/>
          </p:nvPr>
        </p:nvSpPr>
        <p:spPr>
          <a:noFill/>
        </p:spPr>
        <p:txBody>
          <a:bodyPr/>
          <a:lstStyle/>
          <a:p>
            <a:pPr eaLnBrk="1" hangingPunct="1"/>
            <a:endParaRPr lang="de-DE" altLang="de-DE" smtClean="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Rectangle 7"/>
          <p:cNvSpPr>
            <a:spLocks noGrp="1" noChangeArrowheads="1"/>
          </p:cNvSpPr>
          <p:nvPr>
            <p:ph type="sldNum" sz="quarter" idx="5"/>
          </p:nvPr>
        </p:nvSpPr>
        <p:spPr>
          <a:noFill/>
        </p:spPr>
        <p:txBody>
          <a:bodyPr/>
          <a:lstStyle>
            <a:lvl1pPr eaLnBrk="0" hangingPunct="0">
              <a:defRPr sz="1900">
                <a:solidFill>
                  <a:schemeClr val="tx1"/>
                </a:solidFill>
                <a:latin typeface="Arial" pitchFamily="34" charset="0"/>
              </a:defRPr>
            </a:lvl1pPr>
            <a:lvl2pPr marL="742950" indent="-285750" eaLnBrk="0" hangingPunct="0">
              <a:defRPr sz="1900">
                <a:solidFill>
                  <a:schemeClr val="tx1"/>
                </a:solidFill>
                <a:latin typeface="Arial" pitchFamily="34" charset="0"/>
              </a:defRPr>
            </a:lvl2pPr>
            <a:lvl3pPr marL="1143000" indent="-228600" eaLnBrk="0" hangingPunct="0">
              <a:defRPr sz="1900">
                <a:solidFill>
                  <a:schemeClr val="tx1"/>
                </a:solidFill>
                <a:latin typeface="Arial" pitchFamily="34" charset="0"/>
              </a:defRPr>
            </a:lvl3pPr>
            <a:lvl4pPr marL="1600200" indent="-228600" eaLnBrk="0" hangingPunct="0">
              <a:defRPr sz="1900">
                <a:solidFill>
                  <a:schemeClr val="tx1"/>
                </a:solidFill>
                <a:latin typeface="Arial" pitchFamily="34" charset="0"/>
              </a:defRPr>
            </a:lvl4pPr>
            <a:lvl5pPr marL="2057400" indent="-228600" eaLnBrk="0" hangingPunct="0">
              <a:defRPr sz="1900">
                <a:solidFill>
                  <a:schemeClr val="tx1"/>
                </a:solidFill>
                <a:latin typeface="Arial" pitchFamily="34" charset="0"/>
              </a:defRPr>
            </a:lvl5pPr>
            <a:lvl6pPr marL="2514600" indent="-228600" eaLnBrk="0" fontAlgn="base" hangingPunct="0">
              <a:spcBef>
                <a:spcPct val="0"/>
              </a:spcBef>
              <a:spcAft>
                <a:spcPct val="0"/>
              </a:spcAft>
              <a:defRPr sz="1900">
                <a:solidFill>
                  <a:schemeClr val="tx1"/>
                </a:solidFill>
                <a:latin typeface="Arial" pitchFamily="34" charset="0"/>
              </a:defRPr>
            </a:lvl6pPr>
            <a:lvl7pPr marL="2971800" indent="-228600" eaLnBrk="0" fontAlgn="base" hangingPunct="0">
              <a:spcBef>
                <a:spcPct val="0"/>
              </a:spcBef>
              <a:spcAft>
                <a:spcPct val="0"/>
              </a:spcAft>
              <a:defRPr sz="1900">
                <a:solidFill>
                  <a:schemeClr val="tx1"/>
                </a:solidFill>
                <a:latin typeface="Arial" pitchFamily="34" charset="0"/>
              </a:defRPr>
            </a:lvl7pPr>
            <a:lvl8pPr marL="3429000" indent="-228600" eaLnBrk="0" fontAlgn="base" hangingPunct="0">
              <a:spcBef>
                <a:spcPct val="0"/>
              </a:spcBef>
              <a:spcAft>
                <a:spcPct val="0"/>
              </a:spcAft>
              <a:defRPr sz="1900">
                <a:solidFill>
                  <a:schemeClr val="tx1"/>
                </a:solidFill>
                <a:latin typeface="Arial" pitchFamily="34" charset="0"/>
              </a:defRPr>
            </a:lvl8pPr>
            <a:lvl9pPr marL="3886200" indent="-228600" eaLnBrk="0" fontAlgn="base" hangingPunct="0">
              <a:spcBef>
                <a:spcPct val="0"/>
              </a:spcBef>
              <a:spcAft>
                <a:spcPct val="0"/>
              </a:spcAft>
              <a:defRPr sz="1900">
                <a:solidFill>
                  <a:schemeClr val="tx1"/>
                </a:solidFill>
                <a:latin typeface="Arial" pitchFamily="34" charset="0"/>
              </a:defRPr>
            </a:lvl9pPr>
          </a:lstStyle>
          <a:p>
            <a:pPr eaLnBrk="1" hangingPunct="1"/>
            <a:fld id="{32C326DF-0DD6-4790-8360-393EF489315A}" type="slidenum">
              <a:rPr lang="de-DE" altLang="de-DE" sz="1200">
                <a:solidFill>
                  <a:srgbClr val="000000"/>
                </a:solidFill>
              </a:rPr>
              <a:pPr eaLnBrk="1" hangingPunct="1"/>
              <a:t>19</a:t>
            </a:fld>
            <a:endParaRPr lang="de-DE" altLang="de-DE" sz="1200">
              <a:solidFill>
                <a:srgbClr val="000000"/>
              </a:solidFill>
            </a:endParaRPr>
          </a:p>
        </p:txBody>
      </p:sp>
      <p:sp>
        <p:nvSpPr>
          <p:cNvPr id="92163" name="Rectangle 2"/>
          <p:cNvSpPr>
            <a:spLocks noGrp="1" noRot="1" noChangeAspect="1" noChangeArrowheads="1" noTextEdit="1"/>
          </p:cNvSpPr>
          <p:nvPr>
            <p:ph type="sldImg"/>
          </p:nvPr>
        </p:nvSpPr>
        <p:spPr>
          <a:ln/>
        </p:spPr>
      </p:sp>
      <p:sp>
        <p:nvSpPr>
          <p:cNvPr id="92164" name="Rectangle 3"/>
          <p:cNvSpPr>
            <a:spLocks noGrp="1" noChangeArrowheads="1"/>
          </p:cNvSpPr>
          <p:nvPr>
            <p:ph type="body" idx="1"/>
          </p:nvPr>
        </p:nvSpPr>
        <p:spPr>
          <a:noFill/>
        </p:spPr>
        <p:txBody>
          <a:bodyPr/>
          <a:lstStyle/>
          <a:p>
            <a:pPr eaLnBrk="1" hangingPunct="1"/>
            <a:endParaRPr lang="de-DE" altLang="de-DE" smtClean="0">
              <a:latin typeface="Times New Roman" pitchFamily="18" charset="0"/>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Rectangle 7"/>
          <p:cNvSpPr>
            <a:spLocks noGrp="1" noChangeArrowheads="1"/>
          </p:cNvSpPr>
          <p:nvPr>
            <p:ph type="sldNum" sz="quarter" idx="5"/>
          </p:nvPr>
        </p:nvSpPr>
        <p:spPr>
          <a:noFill/>
        </p:spPr>
        <p:txBody>
          <a:bodyPr/>
          <a:lstStyle>
            <a:lvl1pPr eaLnBrk="0" hangingPunct="0">
              <a:defRPr sz="1900">
                <a:solidFill>
                  <a:schemeClr val="tx1"/>
                </a:solidFill>
                <a:latin typeface="Arial" pitchFamily="34" charset="0"/>
              </a:defRPr>
            </a:lvl1pPr>
            <a:lvl2pPr marL="742950" indent="-285750" eaLnBrk="0" hangingPunct="0">
              <a:defRPr sz="1900">
                <a:solidFill>
                  <a:schemeClr val="tx1"/>
                </a:solidFill>
                <a:latin typeface="Arial" pitchFamily="34" charset="0"/>
              </a:defRPr>
            </a:lvl2pPr>
            <a:lvl3pPr marL="1143000" indent="-228600" eaLnBrk="0" hangingPunct="0">
              <a:defRPr sz="1900">
                <a:solidFill>
                  <a:schemeClr val="tx1"/>
                </a:solidFill>
                <a:latin typeface="Arial" pitchFamily="34" charset="0"/>
              </a:defRPr>
            </a:lvl3pPr>
            <a:lvl4pPr marL="1600200" indent="-228600" eaLnBrk="0" hangingPunct="0">
              <a:defRPr sz="1900">
                <a:solidFill>
                  <a:schemeClr val="tx1"/>
                </a:solidFill>
                <a:latin typeface="Arial" pitchFamily="34" charset="0"/>
              </a:defRPr>
            </a:lvl4pPr>
            <a:lvl5pPr marL="2057400" indent="-228600" eaLnBrk="0" hangingPunct="0">
              <a:defRPr sz="1900">
                <a:solidFill>
                  <a:schemeClr val="tx1"/>
                </a:solidFill>
                <a:latin typeface="Arial" pitchFamily="34" charset="0"/>
              </a:defRPr>
            </a:lvl5pPr>
            <a:lvl6pPr marL="2514600" indent="-228600" eaLnBrk="0" fontAlgn="base" hangingPunct="0">
              <a:spcBef>
                <a:spcPct val="0"/>
              </a:spcBef>
              <a:spcAft>
                <a:spcPct val="0"/>
              </a:spcAft>
              <a:defRPr sz="1900">
                <a:solidFill>
                  <a:schemeClr val="tx1"/>
                </a:solidFill>
                <a:latin typeface="Arial" pitchFamily="34" charset="0"/>
              </a:defRPr>
            </a:lvl6pPr>
            <a:lvl7pPr marL="2971800" indent="-228600" eaLnBrk="0" fontAlgn="base" hangingPunct="0">
              <a:spcBef>
                <a:spcPct val="0"/>
              </a:spcBef>
              <a:spcAft>
                <a:spcPct val="0"/>
              </a:spcAft>
              <a:defRPr sz="1900">
                <a:solidFill>
                  <a:schemeClr val="tx1"/>
                </a:solidFill>
                <a:latin typeface="Arial" pitchFamily="34" charset="0"/>
              </a:defRPr>
            </a:lvl7pPr>
            <a:lvl8pPr marL="3429000" indent="-228600" eaLnBrk="0" fontAlgn="base" hangingPunct="0">
              <a:spcBef>
                <a:spcPct val="0"/>
              </a:spcBef>
              <a:spcAft>
                <a:spcPct val="0"/>
              </a:spcAft>
              <a:defRPr sz="1900">
                <a:solidFill>
                  <a:schemeClr val="tx1"/>
                </a:solidFill>
                <a:latin typeface="Arial" pitchFamily="34" charset="0"/>
              </a:defRPr>
            </a:lvl8pPr>
            <a:lvl9pPr marL="3886200" indent="-228600" eaLnBrk="0" fontAlgn="base" hangingPunct="0">
              <a:spcBef>
                <a:spcPct val="0"/>
              </a:spcBef>
              <a:spcAft>
                <a:spcPct val="0"/>
              </a:spcAft>
              <a:defRPr sz="1900">
                <a:solidFill>
                  <a:schemeClr val="tx1"/>
                </a:solidFill>
                <a:latin typeface="Arial" pitchFamily="34" charset="0"/>
              </a:defRPr>
            </a:lvl9pPr>
          </a:lstStyle>
          <a:p>
            <a:pPr eaLnBrk="1" hangingPunct="1"/>
            <a:fld id="{ECFDCA3F-3F93-40D1-B2F2-870D999C8130}" type="slidenum">
              <a:rPr lang="de-DE" altLang="de-DE" sz="1200">
                <a:solidFill>
                  <a:srgbClr val="000000"/>
                </a:solidFill>
              </a:rPr>
              <a:pPr eaLnBrk="1" hangingPunct="1"/>
              <a:t>20</a:t>
            </a:fld>
            <a:endParaRPr lang="de-DE" altLang="de-DE" sz="1200">
              <a:solidFill>
                <a:srgbClr val="000000"/>
              </a:solidFill>
            </a:endParaRPr>
          </a:p>
        </p:txBody>
      </p:sp>
      <p:sp>
        <p:nvSpPr>
          <p:cNvPr id="93187" name="Rectangle 2"/>
          <p:cNvSpPr>
            <a:spLocks noGrp="1" noRot="1" noChangeAspect="1" noChangeArrowheads="1" noTextEdit="1"/>
          </p:cNvSpPr>
          <p:nvPr>
            <p:ph type="sldImg"/>
          </p:nvPr>
        </p:nvSpPr>
        <p:spPr>
          <a:ln/>
        </p:spPr>
      </p:sp>
      <p:sp>
        <p:nvSpPr>
          <p:cNvPr id="93188" name="Rectangle 3"/>
          <p:cNvSpPr>
            <a:spLocks noGrp="1" noChangeArrowheads="1"/>
          </p:cNvSpPr>
          <p:nvPr>
            <p:ph type="body" idx="1"/>
          </p:nvPr>
        </p:nvSpPr>
        <p:spPr>
          <a:noFill/>
        </p:spPr>
        <p:txBody>
          <a:bodyPr/>
          <a:lstStyle/>
          <a:p>
            <a:pPr eaLnBrk="1" hangingPunct="1"/>
            <a:endParaRPr lang="de-DE" altLang="de-DE" smtClean="0">
              <a:latin typeface="Times New Roman" pitchFamily="18"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Rectangle 7"/>
          <p:cNvSpPr>
            <a:spLocks noGrp="1" noChangeArrowheads="1"/>
          </p:cNvSpPr>
          <p:nvPr>
            <p:ph type="sldNum" sz="quarter" idx="5"/>
          </p:nvPr>
        </p:nvSpPr>
        <p:spPr>
          <a:noFill/>
        </p:spPr>
        <p:txBody>
          <a:bodyPr/>
          <a:lstStyle>
            <a:lvl1pPr eaLnBrk="0" hangingPunct="0">
              <a:defRPr sz="1900">
                <a:solidFill>
                  <a:schemeClr val="tx1"/>
                </a:solidFill>
                <a:latin typeface="Arial" pitchFamily="34" charset="0"/>
              </a:defRPr>
            </a:lvl1pPr>
            <a:lvl2pPr marL="742950" indent="-285750" eaLnBrk="0" hangingPunct="0">
              <a:defRPr sz="1900">
                <a:solidFill>
                  <a:schemeClr val="tx1"/>
                </a:solidFill>
                <a:latin typeface="Arial" pitchFamily="34" charset="0"/>
              </a:defRPr>
            </a:lvl2pPr>
            <a:lvl3pPr marL="1143000" indent="-228600" eaLnBrk="0" hangingPunct="0">
              <a:defRPr sz="1900">
                <a:solidFill>
                  <a:schemeClr val="tx1"/>
                </a:solidFill>
                <a:latin typeface="Arial" pitchFamily="34" charset="0"/>
              </a:defRPr>
            </a:lvl3pPr>
            <a:lvl4pPr marL="1600200" indent="-228600" eaLnBrk="0" hangingPunct="0">
              <a:defRPr sz="1900">
                <a:solidFill>
                  <a:schemeClr val="tx1"/>
                </a:solidFill>
                <a:latin typeface="Arial" pitchFamily="34" charset="0"/>
              </a:defRPr>
            </a:lvl4pPr>
            <a:lvl5pPr marL="2057400" indent="-228600" eaLnBrk="0" hangingPunct="0">
              <a:defRPr sz="1900">
                <a:solidFill>
                  <a:schemeClr val="tx1"/>
                </a:solidFill>
                <a:latin typeface="Arial" pitchFamily="34" charset="0"/>
              </a:defRPr>
            </a:lvl5pPr>
            <a:lvl6pPr marL="2514600" indent="-228600" eaLnBrk="0" fontAlgn="base" hangingPunct="0">
              <a:spcBef>
                <a:spcPct val="0"/>
              </a:spcBef>
              <a:spcAft>
                <a:spcPct val="0"/>
              </a:spcAft>
              <a:defRPr sz="1900">
                <a:solidFill>
                  <a:schemeClr val="tx1"/>
                </a:solidFill>
                <a:latin typeface="Arial" pitchFamily="34" charset="0"/>
              </a:defRPr>
            </a:lvl6pPr>
            <a:lvl7pPr marL="2971800" indent="-228600" eaLnBrk="0" fontAlgn="base" hangingPunct="0">
              <a:spcBef>
                <a:spcPct val="0"/>
              </a:spcBef>
              <a:spcAft>
                <a:spcPct val="0"/>
              </a:spcAft>
              <a:defRPr sz="1900">
                <a:solidFill>
                  <a:schemeClr val="tx1"/>
                </a:solidFill>
                <a:latin typeface="Arial" pitchFamily="34" charset="0"/>
              </a:defRPr>
            </a:lvl7pPr>
            <a:lvl8pPr marL="3429000" indent="-228600" eaLnBrk="0" fontAlgn="base" hangingPunct="0">
              <a:spcBef>
                <a:spcPct val="0"/>
              </a:spcBef>
              <a:spcAft>
                <a:spcPct val="0"/>
              </a:spcAft>
              <a:defRPr sz="1900">
                <a:solidFill>
                  <a:schemeClr val="tx1"/>
                </a:solidFill>
                <a:latin typeface="Arial" pitchFamily="34" charset="0"/>
              </a:defRPr>
            </a:lvl8pPr>
            <a:lvl9pPr marL="3886200" indent="-228600" eaLnBrk="0" fontAlgn="base" hangingPunct="0">
              <a:spcBef>
                <a:spcPct val="0"/>
              </a:spcBef>
              <a:spcAft>
                <a:spcPct val="0"/>
              </a:spcAft>
              <a:defRPr sz="1900">
                <a:solidFill>
                  <a:schemeClr val="tx1"/>
                </a:solidFill>
                <a:latin typeface="Arial" pitchFamily="34" charset="0"/>
              </a:defRPr>
            </a:lvl9pPr>
          </a:lstStyle>
          <a:p>
            <a:pPr eaLnBrk="1" hangingPunct="1"/>
            <a:fld id="{8A609CC3-8270-4E59-A0DB-090D08339536}" type="slidenum">
              <a:rPr lang="de-DE" altLang="de-DE" sz="1200">
                <a:solidFill>
                  <a:srgbClr val="000000"/>
                </a:solidFill>
              </a:rPr>
              <a:pPr eaLnBrk="1" hangingPunct="1"/>
              <a:t>2</a:t>
            </a:fld>
            <a:endParaRPr lang="de-DE" altLang="de-DE" sz="1200">
              <a:solidFill>
                <a:srgbClr val="000000"/>
              </a:solidFill>
            </a:endParaRPr>
          </a:p>
        </p:txBody>
      </p:sp>
      <p:sp>
        <p:nvSpPr>
          <p:cNvPr id="97283" name="Rectangle 2"/>
          <p:cNvSpPr>
            <a:spLocks noGrp="1" noRot="1" noChangeAspect="1" noChangeArrowheads="1" noTextEdit="1"/>
          </p:cNvSpPr>
          <p:nvPr>
            <p:ph type="sldImg"/>
          </p:nvPr>
        </p:nvSpPr>
        <p:spPr>
          <a:ln/>
        </p:spPr>
      </p:sp>
      <p:sp>
        <p:nvSpPr>
          <p:cNvPr id="97284" name="Rectangle 3"/>
          <p:cNvSpPr>
            <a:spLocks noGrp="1" noChangeArrowheads="1"/>
          </p:cNvSpPr>
          <p:nvPr>
            <p:ph type="body" idx="1"/>
          </p:nvPr>
        </p:nvSpPr>
        <p:spPr>
          <a:noFill/>
        </p:spPr>
        <p:txBody>
          <a:bodyPr/>
          <a:lstStyle/>
          <a:p>
            <a:pPr eaLnBrk="1" hangingPunct="1"/>
            <a:endParaRPr lang="de-DE" altLang="de-DE" smtClean="0">
              <a:latin typeface="Times New Roman" pitchFamily="18" charset="0"/>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7"/>
          <p:cNvSpPr>
            <a:spLocks noGrp="1" noChangeArrowheads="1"/>
          </p:cNvSpPr>
          <p:nvPr>
            <p:ph type="sldNum" sz="quarter" idx="5"/>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A1877850-B278-4A9E-AFA5-2E3A9F6D337C}" type="slidenum">
              <a:rPr lang="de-DE" altLang="de-DE">
                <a:solidFill>
                  <a:srgbClr val="000000"/>
                </a:solidFill>
              </a:rPr>
              <a:pPr eaLnBrk="1" hangingPunct="1"/>
              <a:t>21</a:t>
            </a:fld>
            <a:endParaRPr lang="de-DE" altLang="de-DE">
              <a:solidFill>
                <a:srgbClr val="000000"/>
              </a:solidFill>
            </a:endParaRPr>
          </a:p>
        </p:txBody>
      </p:sp>
      <p:sp>
        <p:nvSpPr>
          <p:cNvPr id="27651" name="Rectangle 2"/>
          <p:cNvSpPr>
            <a:spLocks noGrp="1" noRot="1" noChangeAspect="1" noChangeArrowheads="1" noTextEdit="1"/>
          </p:cNvSpPr>
          <p:nvPr>
            <p:ph type="sldImg"/>
          </p:nvPr>
        </p:nvSpPr>
        <p:spPr>
          <a:ln/>
        </p:spPr>
      </p:sp>
      <p:sp>
        <p:nvSpPr>
          <p:cNvPr id="27652" name="Rectangle 3"/>
          <p:cNvSpPr>
            <a:spLocks noGrp="1" noChangeArrowheads="1"/>
          </p:cNvSpPr>
          <p:nvPr>
            <p:ph type="body" idx="1"/>
          </p:nvPr>
        </p:nvSpPr>
        <p:spPr>
          <a:noFill/>
        </p:spPr>
        <p:txBody>
          <a:bodyPr/>
          <a:lstStyle/>
          <a:p>
            <a:pPr eaLnBrk="1" hangingPunct="1"/>
            <a:endParaRPr lang="de-DE" altLang="de-DE" smtClean="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7"/>
          <p:cNvSpPr>
            <a:spLocks noGrp="1" noChangeArrowheads="1"/>
          </p:cNvSpPr>
          <p:nvPr>
            <p:ph type="sldNum" sz="quarter" idx="5"/>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A1877850-B278-4A9E-AFA5-2E3A9F6D337C}" type="slidenum">
              <a:rPr lang="de-DE" altLang="de-DE">
                <a:solidFill>
                  <a:srgbClr val="000000"/>
                </a:solidFill>
              </a:rPr>
              <a:pPr eaLnBrk="1" hangingPunct="1"/>
              <a:t>22</a:t>
            </a:fld>
            <a:endParaRPr lang="de-DE" altLang="de-DE">
              <a:solidFill>
                <a:srgbClr val="000000"/>
              </a:solidFill>
            </a:endParaRPr>
          </a:p>
        </p:txBody>
      </p:sp>
      <p:sp>
        <p:nvSpPr>
          <p:cNvPr id="27651" name="Rectangle 2"/>
          <p:cNvSpPr>
            <a:spLocks noGrp="1" noRot="1" noChangeAspect="1" noChangeArrowheads="1" noTextEdit="1"/>
          </p:cNvSpPr>
          <p:nvPr>
            <p:ph type="sldImg"/>
          </p:nvPr>
        </p:nvSpPr>
        <p:spPr>
          <a:ln/>
        </p:spPr>
      </p:sp>
      <p:sp>
        <p:nvSpPr>
          <p:cNvPr id="27652" name="Rectangle 3"/>
          <p:cNvSpPr>
            <a:spLocks noGrp="1" noChangeArrowheads="1"/>
          </p:cNvSpPr>
          <p:nvPr>
            <p:ph type="body" idx="1"/>
          </p:nvPr>
        </p:nvSpPr>
        <p:spPr>
          <a:noFill/>
        </p:spPr>
        <p:txBody>
          <a:bodyPr/>
          <a:lstStyle/>
          <a:p>
            <a:pPr eaLnBrk="1" hangingPunct="1"/>
            <a:endParaRPr lang="de-DE" altLang="de-DE" smtClean="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Rectangle 7"/>
          <p:cNvSpPr>
            <a:spLocks noGrp="1" noChangeArrowheads="1"/>
          </p:cNvSpPr>
          <p:nvPr>
            <p:ph type="sldNum" sz="quarter" idx="5"/>
          </p:nvPr>
        </p:nvSpPr>
        <p:spPr>
          <a:noFill/>
        </p:spPr>
        <p:txBody>
          <a:bodyPr/>
          <a:lstStyle>
            <a:lvl1pPr eaLnBrk="0" hangingPunct="0">
              <a:defRPr sz="1900">
                <a:solidFill>
                  <a:schemeClr val="tx1"/>
                </a:solidFill>
                <a:latin typeface="Arial" pitchFamily="34" charset="0"/>
              </a:defRPr>
            </a:lvl1pPr>
            <a:lvl2pPr marL="742950" indent="-285750" eaLnBrk="0" hangingPunct="0">
              <a:defRPr sz="1900">
                <a:solidFill>
                  <a:schemeClr val="tx1"/>
                </a:solidFill>
                <a:latin typeface="Arial" pitchFamily="34" charset="0"/>
              </a:defRPr>
            </a:lvl2pPr>
            <a:lvl3pPr marL="1143000" indent="-228600" eaLnBrk="0" hangingPunct="0">
              <a:defRPr sz="1900">
                <a:solidFill>
                  <a:schemeClr val="tx1"/>
                </a:solidFill>
                <a:latin typeface="Arial" pitchFamily="34" charset="0"/>
              </a:defRPr>
            </a:lvl3pPr>
            <a:lvl4pPr marL="1600200" indent="-228600" eaLnBrk="0" hangingPunct="0">
              <a:defRPr sz="1900">
                <a:solidFill>
                  <a:schemeClr val="tx1"/>
                </a:solidFill>
                <a:latin typeface="Arial" pitchFamily="34" charset="0"/>
              </a:defRPr>
            </a:lvl4pPr>
            <a:lvl5pPr marL="2057400" indent="-228600" eaLnBrk="0" hangingPunct="0">
              <a:defRPr sz="1900">
                <a:solidFill>
                  <a:schemeClr val="tx1"/>
                </a:solidFill>
                <a:latin typeface="Arial" pitchFamily="34" charset="0"/>
              </a:defRPr>
            </a:lvl5pPr>
            <a:lvl6pPr marL="2514600" indent="-228600" eaLnBrk="0" fontAlgn="base" hangingPunct="0">
              <a:spcBef>
                <a:spcPct val="0"/>
              </a:spcBef>
              <a:spcAft>
                <a:spcPct val="0"/>
              </a:spcAft>
              <a:defRPr sz="1900">
                <a:solidFill>
                  <a:schemeClr val="tx1"/>
                </a:solidFill>
                <a:latin typeface="Arial" pitchFamily="34" charset="0"/>
              </a:defRPr>
            </a:lvl6pPr>
            <a:lvl7pPr marL="2971800" indent="-228600" eaLnBrk="0" fontAlgn="base" hangingPunct="0">
              <a:spcBef>
                <a:spcPct val="0"/>
              </a:spcBef>
              <a:spcAft>
                <a:spcPct val="0"/>
              </a:spcAft>
              <a:defRPr sz="1900">
                <a:solidFill>
                  <a:schemeClr val="tx1"/>
                </a:solidFill>
                <a:latin typeface="Arial" pitchFamily="34" charset="0"/>
              </a:defRPr>
            </a:lvl7pPr>
            <a:lvl8pPr marL="3429000" indent="-228600" eaLnBrk="0" fontAlgn="base" hangingPunct="0">
              <a:spcBef>
                <a:spcPct val="0"/>
              </a:spcBef>
              <a:spcAft>
                <a:spcPct val="0"/>
              </a:spcAft>
              <a:defRPr sz="1900">
                <a:solidFill>
                  <a:schemeClr val="tx1"/>
                </a:solidFill>
                <a:latin typeface="Arial" pitchFamily="34" charset="0"/>
              </a:defRPr>
            </a:lvl8pPr>
            <a:lvl9pPr marL="3886200" indent="-228600" eaLnBrk="0" fontAlgn="base" hangingPunct="0">
              <a:spcBef>
                <a:spcPct val="0"/>
              </a:spcBef>
              <a:spcAft>
                <a:spcPct val="0"/>
              </a:spcAft>
              <a:defRPr sz="1900">
                <a:solidFill>
                  <a:schemeClr val="tx1"/>
                </a:solidFill>
                <a:latin typeface="Arial" pitchFamily="34" charset="0"/>
              </a:defRPr>
            </a:lvl9pPr>
          </a:lstStyle>
          <a:p>
            <a:pPr eaLnBrk="1" hangingPunct="1"/>
            <a:fld id="{89900DF3-935F-438A-82F3-EAB1BA6E597D}" type="slidenum">
              <a:rPr lang="de-DE" altLang="de-DE" sz="1200">
                <a:solidFill>
                  <a:srgbClr val="000000"/>
                </a:solidFill>
              </a:rPr>
              <a:pPr eaLnBrk="1" hangingPunct="1"/>
              <a:t>23</a:t>
            </a:fld>
            <a:endParaRPr lang="de-DE" altLang="de-DE" sz="1200">
              <a:solidFill>
                <a:srgbClr val="000000"/>
              </a:solidFill>
            </a:endParaRPr>
          </a:p>
        </p:txBody>
      </p:sp>
      <p:sp>
        <p:nvSpPr>
          <p:cNvPr id="94211" name="Rectangle 2"/>
          <p:cNvSpPr>
            <a:spLocks noGrp="1" noRot="1" noChangeAspect="1" noChangeArrowheads="1" noTextEdit="1"/>
          </p:cNvSpPr>
          <p:nvPr>
            <p:ph type="sldImg"/>
          </p:nvPr>
        </p:nvSpPr>
        <p:spPr>
          <a:ln/>
        </p:spPr>
      </p:sp>
      <p:sp>
        <p:nvSpPr>
          <p:cNvPr id="94212" name="Rectangle 3"/>
          <p:cNvSpPr>
            <a:spLocks noGrp="1" noChangeArrowheads="1"/>
          </p:cNvSpPr>
          <p:nvPr>
            <p:ph type="body" idx="1"/>
          </p:nvPr>
        </p:nvSpPr>
        <p:spPr>
          <a:noFill/>
        </p:spPr>
        <p:txBody>
          <a:bodyPr/>
          <a:lstStyle/>
          <a:p>
            <a:pPr eaLnBrk="1" hangingPunct="1"/>
            <a:endParaRPr lang="de-DE" altLang="de-DE" smtClean="0">
              <a:latin typeface="Times New Roman" pitchFamily="18" charset="0"/>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Rectangle 7"/>
          <p:cNvSpPr>
            <a:spLocks noGrp="1" noChangeArrowheads="1"/>
          </p:cNvSpPr>
          <p:nvPr>
            <p:ph type="sldNum" sz="quarter" idx="5"/>
          </p:nvPr>
        </p:nvSpPr>
        <p:spPr>
          <a:noFill/>
        </p:spPr>
        <p:txBody>
          <a:bodyPr/>
          <a:lstStyle>
            <a:lvl1pPr eaLnBrk="0" hangingPunct="0">
              <a:defRPr sz="1900">
                <a:solidFill>
                  <a:schemeClr val="tx1"/>
                </a:solidFill>
                <a:latin typeface="Arial" pitchFamily="34" charset="0"/>
              </a:defRPr>
            </a:lvl1pPr>
            <a:lvl2pPr marL="742950" indent="-285750" eaLnBrk="0" hangingPunct="0">
              <a:defRPr sz="1900">
                <a:solidFill>
                  <a:schemeClr val="tx1"/>
                </a:solidFill>
                <a:latin typeface="Arial" pitchFamily="34" charset="0"/>
              </a:defRPr>
            </a:lvl2pPr>
            <a:lvl3pPr marL="1143000" indent="-228600" eaLnBrk="0" hangingPunct="0">
              <a:defRPr sz="1900">
                <a:solidFill>
                  <a:schemeClr val="tx1"/>
                </a:solidFill>
                <a:latin typeface="Arial" pitchFamily="34" charset="0"/>
              </a:defRPr>
            </a:lvl3pPr>
            <a:lvl4pPr marL="1600200" indent="-228600" eaLnBrk="0" hangingPunct="0">
              <a:defRPr sz="1900">
                <a:solidFill>
                  <a:schemeClr val="tx1"/>
                </a:solidFill>
                <a:latin typeface="Arial" pitchFamily="34" charset="0"/>
              </a:defRPr>
            </a:lvl4pPr>
            <a:lvl5pPr marL="2057400" indent="-228600" eaLnBrk="0" hangingPunct="0">
              <a:defRPr sz="1900">
                <a:solidFill>
                  <a:schemeClr val="tx1"/>
                </a:solidFill>
                <a:latin typeface="Arial" pitchFamily="34" charset="0"/>
              </a:defRPr>
            </a:lvl5pPr>
            <a:lvl6pPr marL="2514600" indent="-228600" eaLnBrk="0" fontAlgn="base" hangingPunct="0">
              <a:spcBef>
                <a:spcPct val="0"/>
              </a:spcBef>
              <a:spcAft>
                <a:spcPct val="0"/>
              </a:spcAft>
              <a:defRPr sz="1900">
                <a:solidFill>
                  <a:schemeClr val="tx1"/>
                </a:solidFill>
                <a:latin typeface="Arial" pitchFamily="34" charset="0"/>
              </a:defRPr>
            </a:lvl6pPr>
            <a:lvl7pPr marL="2971800" indent="-228600" eaLnBrk="0" fontAlgn="base" hangingPunct="0">
              <a:spcBef>
                <a:spcPct val="0"/>
              </a:spcBef>
              <a:spcAft>
                <a:spcPct val="0"/>
              </a:spcAft>
              <a:defRPr sz="1900">
                <a:solidFill>
                  <a:schemeClr val="tx1"/>
                </a:solidFill>
                <a:latin typeface="Arial" pitchFamily="34" charset="0"/>
              </a:defRPr>
            </a:lvl7pPr>
            <a:lvl8pPr marL="3429000" indent="-228600" eaLnBrk="0" fontAlgn="base" hangingPunct="0">
              <a:spcBef>
                <a:spcPct val="0"/>
              </a:spcBef>
              <a:spcAft>
                <a:spcPct val="0"/>
              </a:spcAft>
              <a:defRPr sz="1900">
                <a:solidFill>
                  <a:schemeClr val="tx1"/>
                </a:solidFill>
                <a:latin typeface="Arial" pitchFamily="34" charset="0"/>
              </a:defRPr>
            </a:lvl8pPr>
            <a:lvl9pPr marL="3886200" indent="-228600" eaLnBrk="0" fontAlgn="base" hangingPunct="0">
              <a:spcBef>
                <a:spcPct val="0"/>
              </a:spcBef>
              <a:spcAft>
                <a:spcPct val="0"/>
              </a:spcAft>
              <a:defRPr sz="1900">
                <a:solidFill>
                  <a:schemeClr val="tx1"/>
                </a:solidFill>
                <a:latin typeface="Arial" pitchFamily="34" charset="0"/>
              </a:defRPr>
            </a:lvl9pPr>
          </a:lstStyle>
          <a:p>
            <a:pPr eaLnBrk="1" hangingPunct="1"/>
            <a:fld id="{54B4616F-8621-4423-8ED1-C4B454076EE4}" type="slidenum">
              <a:rPr lang="de-DE" altLang="de-DE" sz="1200">
                <a:solidFill>
                  <a:srgbClr val="000000"/>
                </a:solidFill>
              </a:rPr>
              <a:pPr eaLnBrk="1" hangingPunct="1"/>
              <a:t>24</a:t>
            </a:fld>
            <a:endParaRPr lang="de-DE" altLang="de-DE" sz="1200">
              <a:solidFill>
                <a:srgbClr val="000000"/>
              </a:solidFill>
            </a:endParaRPr>
          </a:p>
        </p:txBody>
      </p:sp>
      <p:sp>
        <p:nvSpPr>
          <p:cNvPr id="95235" name="Rectangle 2"/>
          <p:cNvSpPr>
            <a:spLocks noGrp="1" noRot="1" noChangeAspect="1" noChangeArrowheads="1" noTextEdit="1"/>
          </p:cNvSpPr>
          <p:nvPr>
            <p:ph type="sldImg"/>
          </p:nvPr>
        </p:nvSpPr>
        <p:spPr>
          <a:ln/>
        </p:spPr>
      </p:sp>
      <p:sp>
        <p:nvSpPr>
          <p:cNvPr id="95236" name="Rectangle 3"/>
          <p:cNvSpPr>
            <a:spLocks noGrp="1" noChangeArrowheads="1"/>
          </p:cNvSpPr>
          <p:nvPr>
            <p:ph type="body" idx="1"/>
          </p:nvPr>
        </p:nvSpPr>
        <p:spPr>
          <a:noFill/>
        </p:spPr>
        <p:txBody>
          <a:bodyPr/>
          <a:lstStyle/>
          <a:p>
            <a:pPr eaLnBrk="1" hangingPunct="1"/>
            <a:endParaRPr lang="de-DE" altLang="de-DE" smtClean="0">
              <a:latin typeface="Times New Roman" pitchFamily="18" charset="0"/>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Rectangle 7"/>
          <p:cNvSpPr>
            <a:spLocks noGrp="1" noChangeArrowheads="1"/>
          </p:cNvSpPr>
          <p:nvPr>
            <p:ph type="sldNum" sz="quarter" idx="5"/>
          </p:nvPr>
        </p:nvSpPr>
        <p:spPr>
          <a:noFill/>
        </p:spPr>
        <p:txBody>
          <a:bodyPr/>
          <a:lstStyle>
            <a:lvl1pPr eaLnBrk="0" hangingPunct="0">
              <a:defRPr sz="1900">
                <a:solidFill>
                  <a:schemeClr val="tx1"/>
                </a:solidFill>
                <a:latin typeface="Arial" pitchFamily="34" charset="0"/>
              </a:defRPr>
            </a:lvl1pPr>
            <a:lvl2pPr marL="742950" indent="-285750" eaLnBrk="0" hangingPunct="0">
              <a:defRPr sz="1900">
                <a:solidFill>
                  <a:schemeClr val="tx1"/>
                </a:solidFill>
                <a:latin typeface="Arial" pitchFamily="34" charset="0"/>
              </a:defRPr>
            </a:lvl2pPr>
            <a:lvl3pPr marL="1143000" indent="-228600" eaLnBrk="0" hangingPunct="0">
              <a:defRPr sz="1900">
                <a:solidFill>
                  <a:schemeClr val="tx1"/>
                </a:solidFill>
                <a:latin typeface="Arial" pitchFamily="34" charset="0"/>
              </a:defRPr>
            </a:lvl3pPr>
            <a:lvl4pPr marL="1600200" indent="-228600" eaLnBrk="0" hangingPunct="0">
              <a:defRPr sz="1900">
                <a:solidFill>
                  <a:schemeClr val="tx1"/>
                </a:solidFill>
                <a:latin typeface="Arial" pitchFamily="34" charset="0"/>
              </a:defRPr>
            </a:lvl4pPr>
            <a:lvl5pPr marL="2057400" indent="-228600" eaLnBrk="0" hangingPunct="0">
              <a:defRPr sz="1900">
                <a:solidFill>
                  <a:schemeClr val="tx1"/>
                </a:solidFill>
                <a:latin typeface="Arial" pitchFamily="34" charset="0"/>
              </a:defRPr>
            </a:lvl5pPr>
            <a:lvl6pPr marL="2514600" indent="-228600" eaLnBrk="0" fontAlgn="base" hangingPunct="0">
              <a:spcBef>
                <a:spcPct val="0"/>
              </a:spcBef>
              <a:spcAft>
                <a:spcPct val="0"/>
              </a:spcAft>
              <a:defRPr sz="1900">
                <a:solidFill>
                  <a:schemeClr val="tx1"/>
                </a:solidFill>
                <a:latin typeface="Arial" pitchFamily="34" charset="0"/>
              </a:defRPr>
            </a:lvl6pPr>
            <a:lvl7pPr marL="2971800" indent="-228600" eaLnBrk="0" fontAlgn="base" hangingPunct="0">
              <a:spcBef>
                <a:spcPct val="0"/>
              </a:spcBef>
              <a:spcAft>
                <a:spcPct val="0"/>
              </a:spcAft>
              <a:defRPr sz="1900">
                <a:solidFill>
                  <a:schemeClr val="tx1"/>
                </a:solidFill>
                <a:latin typeface="Arial" pitchFamily="34" charset="0"/>
              </a:defRPr>
            </a:lvl7pPr>
            <a:lvl8pPr marL="3429000" indent="-228600" eaLnBrk="0" fontAlgn="base" hangingPunct="0">
              <a:spcBef>
                <a:spcPct val="0"/>
              </a:spcBef>
              <a:spcAft>
                <a:spcPct val="0"/>
              </a:spcAft>
              <a:defRPr sz="1900">
                <a:solidFill>
                  <a:schemeClr val="tx1"/>
                </a:solidFill>
                <a:latin typeface="Arial" pitchFamily="34" charset="0"/>
              </a:defRPr>
            </a:lvl8pPr>
            <a:lvl9pPr marL="3886200" indent="-228600" eaLnBrk="0" fontAlgn="base" hangingPunct="0">
              <a:spcBef>
                <a:spcPct val="0"/>
              </a:spcBef>
              <a:spcAft>
                <a:spcPct val="0"/>
              </a:spcAft>
              <a:defRPr sz="1900">
                <a:solidFill>
                  <a:schemeClr val="tx1"/>
                </a:solidFill>
                <a:latin typeface="Arial" pitchFamily="34" charset="0"/>
              </a:defRPr>
            </a:lvl9pPr>
          </a:lstStyle>
          <a:p>
            <a:pPr eaLnBrk="1" hangingPunct="1"/>
            <a:fld id="{8A609CC3-8270-4E59-A0DB-090D08339536}" type="slidenum">
              <a:rPr lang="de-DE" altLang="de-DE" sz="1200">
                <a:solidFill>
                  <a:srgbClr val="000000"/>
                </a:solidFill>
              </a:rPr>
              <a:pPr eaLnBrk="1" hangingPunct="1"/>
              <a:t>25</a:t>
            </a:fld>
            <a:endParaRPr lang="de-DE" altLang="de-DE" sz="1200">
              <a:solidFill>
                <a:srgbClr val="000000"/>
              </a:solidFill>
            </a:endParaRPr>
          </a:p>
        </p:txBody>
      </p:sp>
      <p:sp>
        <p:nvSpPr>
          <p:cNvPr id="97283" name="Rectangle 2"/>
          <p:cNvSpPr>
            <a:spLocks noGrp="1" noRot="1" noChangeAspect="1" noChangeArrowheads="1" noTextEdit="1"/>
          </p:cNvSpPr>
          <p:nvPr>
            <p:ph type="sldImg"/>
          </p:nvPr>
        </p:nvSpPr>
        <p:spPr>
          <a:ln/>
        </p:spPr>
      </p:sp>
      <p:sp>
        <p:nvSpPr>
          <p:cNvPr id="97284" name="Rectangle 3"/>
          <p:cNvSpPr>
            <a:spLocks noGrp="1" noChangeArrowheads="1"/>
          </p:cNvSpPr>
          <p:nvPr>
            <p:ph type="body" idx="1"/>
          </p:nvPr>
        </p:nvSpPr>
        <p:spPr>
          <a:noFill/>
        </p:spPr>
        <p:txBody>
          <a:bodyPr/>
          <a:lstStyle/>
          <a:p>
            <a:pPr eaLnBrk="1" hangingPunct="1"/>
            <a:endParaRPr lang="de-DE" altLang="de-DE" smtClean="0">
              <a:latin typeface="Times New Roman" pitchFamily="18" charset="0"/>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7"/>
          <p:cNvSpPr>
            <a:spLocks noGrp="1" noChangeArrowheads="1"/>
          </p:cNvSpPr>
          <p:nvPr>
            <p:ph type="sldNum" sz="quarter" idx="5"/>
          </p:nvPr>
        </p:nvSpPr>
        <p:spPr>
          <a:noFill/>
        </p:spPr>
        <p:txBody>
          <a:bodyPr/>
          <a:lstStyle>
            <a:lvl1pPr eaLnBrk="0" hangingPunct="0">
              <a:defRPr sz="1900">
                <a:solidFill>
                  <a:schemeClr val="tx1"/>
                </a:solidFill>
                <a:latin typeface="Arial" pitchFamily="34" charset="0"/>
              </a:defRPr>
            </a:lvl1pPr>
            <a:lvl2pPr marL="742950" indent="-285750" eaLnBrk="0" hangingPunct="0">
              <a:defRPr sz="1900">
                <a:solidFill>
                  <a:schemeClr val="tx1"/>
                </a:solidFill>
                <a:latin typeface="Arial" pitchFamily="34" charset="0"/>
              </a:defRPr>
            </a:lvl2pPr>
            <a:lvl3pPr marL="1143000" indent="-228600" eaLnBrk="0" hangingPunct="0">
              <a:defRPr sz="1900">
                <a:solidFill>
                  <a:schemeClr val="tx1"/>
                </a:solidFill>
                <a:latin typeface="Arial" pitchFamily="34" charset="0"/>
              </a:defRPr>
            </a:lvl3pPr>
            <a:lvl4pPr marL="1600200" indent="-228600" eaLnBrk="0" hangingPunct="0">
              <a:defRPr sz="1900">
                <a:solidFill>
                  <a:schemeClr val="tx1"/>
                </a:solidFill>
                <a:latin typeface="Arial" pitchFamily="34" charset="0"/>
              </a:defRPr>
            </a:lvl4pPr>
            <a:lvl5pPr marL="2057400" indent="-228600" eaLnBrk="0" hangingPunct="0">
              <a:defRPr sz="1900">
                <a:solidFill>
                  <a:schemeClr val="tx1"/>
                </a:solidFill>
                <a:latin typeface="Arial" pitchFamily="34" charset="0"/>
              </a:defRPr>
            </a:lvl5pPr>
            <a:lvl6pPr marL="2514600" indent="-228600" eaLnBrk="0" fontAlgn="base" hangingPunct="0">
              <a:spcBef>
                <a:spcPct val="0"/>
              </a:spcBef>
              <a:spcAft>
                <a:spcPct val="0"/>
              </a:spcAft>
              <a:defRPr sz="1900">
                <a:solidFill>
                  <a:schemeClr val="tx1"/>
                </a:solidFill>
                <a:latin typeface="Arial" pitchFamily="34" charset="0"/>
              </a:defRPr>
            </a:lvl6pPr>
            <a:lvl7pPr marL="2971800" indent="-228600" eaLnBrk="0" fontAlgn="base" hangingPunct="0">
              <a:spcBef>
                <a:spcPct val="0"/>
              </a:spcBef>
              <a:spcAft>
                <a:spcPct val="0"/>
              </a:spcAft>
              <a:defRPr sz="1900">
                <a:solidFill>
                  <a:schemeClr val="tx1"/>
                </a:solidFill>
                <a:latin typeface="Arial" pitchFamily="34" charset="0"/>
              </a:defRPr>
            </a:lvl7pPr>
            <a:lvl8pPr marL="3429000" indent="-228600" eaLnBrk="0" fontAlgn="base" hangingPunct="0">
              <a:spcBef>
                <a:spcPct val="0"/>
              </a:spcBef>
              <a:spcAft>
                <a:spcPct val="0"/>
              </a:spcAft>
              <a:defRPr sz="1900">
                <a:solidFill>
                  <a:schemeClr val="tx1"/>
                </a:solidFill>
                <a:latin typeface="Arial" pitchFamily="34" charset="0"/>
              </a:defRPr>
            </a:lvl8pPr>
            <a:lvl9pPr marL="3886200" indent="-228600" eaLnBrk="0" fontAlgn="base" hangingPunct="0">
              <a:spcBef>
                <a:spcPct val="0"/>
              </a:spcBef>
              <a:spcAft>
                <a:spcPct val="0"/>
              </a:spcAft>
              <a:defRPr sz="1900">
                <a:solidFill>
                  <a:schemeClr val="tx1"/>
                </a:solidFill>
                <a:latin typeface="Arial" pitchFamily="34" charset="0"/>
              </a:defRPr>
            </a:lvl9pPr>
          </a:lstStyle>
          <a:p>
            <a:pPr eaLnBrk="1" hangingPunct="1"/>
            <a:fld id="{BCC0DB66-9B04-4D79-9142-594B9ABD28FF}" type="slidenum">
              <a:rPr lang="de-DE" sz="1200">
                <a:solidFill>
                  <a:srgbClr val="000000"/>
                </a:solidFill>
              </a:rPr>
              <a:pPr eaLnBrk="1" hangingPunct="1"/>
              <a:t>26</a:t>
            </a:fld>
            <a:endParaRPr lang="de-DE" sz="1200">
              <a:solidFill>
                <a:srgbClr val="000000"/>
              </a:solidFill>
            </a:endParaRPr>
          </a:p>
        </p:txBody>
      </p:sp>
      <p:sp>
        <p:nvSpPr>
          <p:cNvPr id="36867" name="Rectangle 2"/>
          <p:cNvSpPr>
            <a:spLocks noGrp="1" noRot="1" noChangeAspect="1" noChangeArrowheads="1" noTextEdit="1"/>
          </p:cNvSpPr>
          <p:nvPr>
            <p:ph type="sldImg"/>
          </p:nvPr>
        </p:nvSpPr>
        <p:spPr>
          <a:ln/>
        </p:spPr>
      </p:sp>
      <p:sp>
        <p:nvSpPr>
          <p:cNvPr id="36868" name="Rectangle 3"/>
          <p:cNvSpPr>
            <a:spLocks noGrp="1" noChangeArrowheads="1"/>
          </p:cNvSpPr>
          <p:nvPr>
            <p:ph type="body" idx="1"/>
          </p:nvPr>
        </p:nvSpPr>
        <p:spPr>
          <a:noFill/>
        </p:spPr>
        <p:txBody>
          <a:bodyPr/>
          <a:lstStyle/>
          <a:p>
            <a:pPr eaLnBrk="1" hangingPunct="1"/>
            <a:endParaRPr lang="de-DE" smtClean="0">
              <a:latin typeface="Times New Roman" pitchFamily="18" charset="0"/>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7"/>
          <p:cNvSpPr>
            <a:spLocks noGrp="1" noChangeArrowheads="1"/>
          </p:cNvSpPr>
          <p:nvPr>
            <p:ph type="sldNum" sz="quarter" idx="5"/>
          </p:nvPr>
        </p:nvSpPr>
        <p:spPr>
          <a:noFill/>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7683EE3B-94CF-419C-9B92-004C1ED6DF68}" type="slidenum">
              <a:rPr lang="de-DE" altLang="de-DE">
                <a:solidFill>
                  <a:srgbClr val="000000"/>
                </a:solidFill>
              </a:rPr>
              <a:pPr eaLnBrk="1" hangingPunct="1"/>
              <a:t>27</a:t>
            </a:fld>
            <a:endParaRPr lang="de-DE" altLang="de-DE">
              <a:solidFill>
                <a:srgbClr val="000000"/>
              </a:solidFill>
            </a:endParaRPr>
          </a:p>
        </p:txBody>
      </p:sp>
      <p:sp>
        <p:nvSpPr>
          <p:cNvPr id="38915" name="Rectangle 2"/>
          <p:cNvSpPr>
            <a:spLocks noGrp="1" noRot="1" noChangeAspect="1" noChangeArrowheads="1" noTextEdit="1"/>
          </p:cNvSpPr>
          <p:nvPr>
            <p:ph type="sldImg"/>
          </p:nvPr>
        </p:nvSpPr>
        <p:spPr>
          <a:xfrm>
            <a:off x="901700" y="739775"/>
            <a:ext cx="4933950" cy="3700463"/>
          </a:xfrm>
          <a:ln/>
        </p:spPr>
      </p:sp>
      <p:sp>
        <p:nvSpPr>
          <p:cNvPr id="38916" name="Rectangle 3"/>
          <p:cNvSpPr>
            <a:spLocks noGrp="1" noChangeArrowheads="1"/>
          </p:cNvSpPr>
          <p:nvPr>
            <p:ph type="body" idx="1"/>
          </p:nvPr>
        </p:nvSpPr>
        <p:spPr>
          <a:noFill/>
        </p:spPr>
        <p:txBody>
          <a:bodyPr/>
          <a:lstStyle/>
          <a:p>
            <a:pPr eaLnBrk="1" hangingPunct="1"/>
            <a:endParaRPr lang="de-DE" altLang="de-DE" smtClean="0"/>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Rectangle 7"/>
          <p:cNvSpPr>
            <a:spLocks noGrp="1" noChangeArrowheads="1"/>
          </p:cNvSpPr>
          <p:nvPr>
            <p:ph type="sldNum" sz="quarter" idx="5"/>
          </p:nvPr>
        </p:nvSpPr>
        <p:spPr>
          <a:noFill/>
        </p:spPr>
        <p:txBody>
          <a:bodyPr/>
          <a:lstStyle>
            <a:lvl1pPr eaLnBrk="0" hangingPunct="0">
              <a:defRPr sz="1900">
                <a:solidFill>
                  <a:schemeClr val="tx1"/>
                </a:solidFill>
                <a:latin typeface="Arial" pitchFamily="34" charset="0"/>
              </a:defRPr>
            </a:lvl1pPr>
            <a:lvl2pPr marL="742950" indent="-285750" eaLnBrk="0" hangingPunct="0">
              <a:defRPr sz="1900">
                <a:solidFill>
                  <a:schemeClr val="tx1"/>
                </a:solidFill>
                <a:latin typeface="Arial" pitchFamily="34" charset="0"/>
              </a:defRPr>
            </a:lvl2pPr>
            <a:lvl3pPr marL="1143000" indent="-228600" eaLnBrk="0" hangingPunct="0">
              <a:defRPr sz="1900">
                <a:solidFill>
                  <a:schemeClr val="tx1"/>
                </a:solidFill>
                <a:latin typeface="Arial" pitchFamily="34" charset="0"/>
              </a:defRPr>
            </a:lvl3pPr>
            <a:lvl4pPr marL="1600200" indent="-228600" eaLnBrk="0" hangingPunct="0">
              <a:defRPr sz="1900">
                <a:solidFill>
                  <a:schemeClr val="tx1"/>
                </a:solidFill>
                <a:latin typeface="Arial" pitchFamily="34" charset="0"/>
              </a:defRPr>
            </a:lvl4pPr>
            <a:lvl5pPr marL="2057400" indent="-228600" eaLnBrk="0" hangingPunct="0">
              <a:defRPr sz="1900">
                <a:solidFill>
                  <a:schemeClr val="tx1"/>
                </a:solidFill>
                <a:latin typeface="Arial" pitchFamily="34" charset="0"/>
              </a:defRPr>
            </a:lvl5pPr>
            <a:lvl6pPr marL="2514600" indent="-228600" eaLnBrk="0" fontAlgn="base" hangingPunct="0">
              <a:spcBef>
                <a:spcPct val="0"/>
              </a:spcBef>
              <a:spcAft>
                <a:spcPct val="0"/>
              </a:spcAft>
              <a:defRPr sz="1900">
                <a:solidFill>
                  <a:schemeClr val="tx1"/>
                </a:solidFill>
                <a:latin typeface="Arial" pitchFamily="34" charset="0"/>
              </a:defRPr>
            </a:lvl6pPr>
            <a:lvl7pPr marL="2971800" indent="-228600" eaLnBrk="0" fontAlgn="base" hangingPunct="0">
              <a:spcBef>
                <a:spcPct val="0"/>
              </a:spcBef>
              <a:spcAft>
                <a:spcPct val="0"/>
              </a:spcAft>
              <a:defRPr sz="1900">
                <a:solidFill>
                  <a:schemeClr val="tx1"/>
                </a:solidFill>
                <a:latin typeface="Arial" pitchFamily="34" charset="0"/>
              </a:defRPr>
            </a:lvl7pPr>
            <a:lvl8pPr marL="3429000" indent="-228600" eaLnBrk="0" fontAlgn="base" hangingPunct="0">
              <a:spcBef>
                <a:spcPct val="0"/>
              </a:spcBef>
              <a:spcAft>
                <a:spcPct val="0"/>
              </a:spcAft>
              <a:defRPr sz="1900">
                <a:solidFill>
                  <a:schemeClr val="tx1"/>
                </a:solidFill>
                <a:latin typeface="Arial" pitchFamily="34" charset="0"/>
              </a:defRPr>
            </a:lvl8pPr>
            <a:lvl9pPr marL="3886200" indent="-228600" eaLnBrk="0" fontAlgn="base" hangingPunct="0">
              <a:spcBef>
                <a:spcPct val="0"/>
              </a:spcBef>
              <a:spcAft>
                <a:spcPct val="0"/>
              </a:spcAft>
              <a:defRPr sz="1900">
                <a:solidFill>
                  <a:schemeClr val="tx1"/>
                </a:solidFill>
                <a:latin typeface="Arial" pitchFamily="34" charset="0"/>
              </a:defRPr>
            </a:lvl9pPr>
          </a:lstStyle>
          <a:p>
            <a:pPr eaLnBrk="1" hangingPunct="1"/>
            <a:fld id="{AA206E3C-978C-4DE0-AC4E-B85087A94A11}" type="slidenum">
              <a:rPr lang="de-DE" altLang="de-DE" sz="1200" smtClean="0">
                <a:solidFill>
                  <a:srgbClr val="000000"/>
                </a:solidFill>
              </a:rPr>
              <a:pPr eaLnBrk="1" hangingPunct="1"/>
              <a:t>28</a:t>
            </a:fld>
            <a:endParaRPr lang="de-DE" altLang="de-DE" sz="1200" smtClean="0">
              <a:solidFill>
                <a:srgbClr val="000000"/>
              </a:solidFill>
            </a:endParaRPr>
          </a:p>
        </p:txBody>
      </p:sp>
      <p:sp>
        <p:nvSpPr>
          <p:cNvPr id="100355" name="Rectangle 2"/>
          <p:cNvSpPr>
            <a:spLocks noGrp="1" noRot="1" noChangeAspect="1" noChangeArrowheads="1" noTextEdit="1"/>
          </p:cNvSpPr>
          <p:nvPr>
            <p:ph type="sldImg"/>
          </p:nvPr>
        </p:nvSpPr>
        <p:spPr>
          <a:xfrm>
            <a:off x="901700" y="739775"/>
            <a:ext cx="4933950" cy="3700463"/>
          </a:xfrm>
          <a:ln/>
        </p:spPr>
      </p:sp>
      <p:sp>
        <p:nvSpPr>
          <p:cNvPr id="100356" name="Rectangle 3"/>
          <p:cNvSpPr>
            <a:spLocks noGrp="1" noChangeArrowheads="1"/>
          </p:cNvSpPr>
          <p:nvPr>
            <p:ph type="body" idx="1"/>
          </p:nvPr>
        </p:nvSpPr>
        <p:spPr>
          <a:noFill/>
        </p:spPr>
        <p:txBody>
          <a:bodyPr/>
          <a:lstStyle/>
          <a:p>
            <a:pPr eaLnBrk="1" hangingPunct="1"/>
            <a:endParaRPr lang="de-DE" altLang="de-DE" smtClean="0">
              <a:latin typeface="Times New Roman" pitchFamily="18" charset="0"/>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Rectangle 7"/>
          <p:cNvSpPr>
            <a:spLocks noGrp="1" noChangeArrowheads="1"/>
          </p:cNvSpPr>
          <p:nvPr>
            <p:ph type="sldNum" sz="quarter" idx="5"/>
          </p:nvPr>
        </p:nvSpPr>
        <p:spPr>
          <a:noFill/>
        </p:spPr>
        <p:txBody>
          <a:bodyPr/>
          <a:lstStyle>
            <a:lvl1pPr eaLnBrk="0" hangingPunct="0">
              <a:defRPr sz="1900">
                <a:solidFill>
                  <a:schemeClr val="tx1"/>
                </a:solidFill>
                <a:latin typeface="Arial" pitchFamily="34" charset="0"/>
              </a:defRPr>
            </a:lvl1pPr>
            <a:lvl2pPr marL="742950" indent="-285750" eaLnBrk="0" hangingPunct="0">
              <a:defRPr sz="1900">
                <a:solidFill>
                  <a:schemeClr val="tx1"/>
                </a:solidFill>
                <a:latin typeface="Arial" pitchFamily="34" charset="0"/>
              </a:defRPr>
            </a:lvl2pPr>
            <a:lvl3pPr marL="1143000" indent="-228600" eaLnBrk="0" hangingPunct="0">
              <a:defRPr sz="1900">
                <a:solidFill>
                  <a:schemeClr val="tx1"/>
                </a:solidFill>
                <a:latin typeface="Arial" pitchFamily="34" charset="0"/>
              </a:defRPr>
            </a:lvl3pPr>
            <a:lvl4pPr marL="1600200" indent="-228600" eaLnBrk="0" hangingPunct="0">
              <a:defRPr sz="1900">
                <a:solidFill>
                  <a:schemeClr val="tx1"/>
                </a:solidFill>
                <a:latin typeface="Arial" pitchFamily="34" charset="0"/>
              </a:defRPr>
            </a:lvl4pPr>
            <a:lvl5pPr marL="2057400" indent="-228600" eaLnBrk="0" hangingPunct="0">
              <a:defRPr sz="1900">
                <a:solidFill>
                  <a:schemeClr val="tx1"/>
                </a:solidFill>
                <a:latin typeface="Arial" pitchFamily="34" charset="0"/>
              </a:defRPr>
            </a:lvl5pPr>
            <a:lvl6pPr marL="2514600" indent="-228600" eaLnBrk="0" fontAlgn="base" hangingPunct="0">
              <a:spcBef>
                <a:spcPct val="0"/>
              </a:spcBef>
              <a:spcAft>
                <a:spcPct val="0"/>
              </a:spcAft>
              <a:defRPr sz="1900">
                <a:solidFill>
                  <a:schemeClr val="tx1"/>
                </a:solidFill>
                <a:latin typeface="Arial" pitchFamily="34" charset="0"/>
              </a:defRPr>
            </a:lvl6pPr>
            <a:lvl7pPr marL="2971800" indent="-228600" eaLnBrk="0" fontAlgn="base" hangingPunct="0">
              <a:spcBef>
                <a:spcPct val="0"/>
              </a:spcBef>
              <a:spcAft>
                <a:spcPct val="0"/>
              </a:spcAft>
              <a:defRPr sz="1900">
                <a:solidFill>
                  <a:schemeClr val="tx1"/>
                </a:solidFill>
                <a:latin typeface="Arial" pitchFamily="34" charset="0"/>
              </a:defRPr>
            </a:lvl7pPr>
            <a:lvl8pPr marL="3429000" indent="-228600" eaLnBrk="0" fontAlgn="base" hangingPunct="0">
              <a:spcBef>
                <a:spcPct val="0"/>
              </a:spcBef>
              <a:spcAft>
                <a:spcPct val="0"/>
              </a:spcAft>
              <a:defRPr sz="1900">
                <a:solidFill>
                  <a:schemeClr val="tx1"/>
                </a:solidFill>
                <a:latin typeface="Arial" pitchFamily="34" charset="0"/>
              </a:defRPr>
            </a:lvl8pPr>
            <a:lvl9pPr marL="3886200" indent="-228600" eaLnBrk="0" fontAlgn="base" hangingPunct="0">
              <a:spcBef>
                <a:spcPct val="0"/>
              </a:spcBef>
              <a:spcAft>
                <a:spcPct val="0"/>
              </a:spcAft>
              <a:defRPr sz="1900">
                <a:solidFill>
                  <a:schemeClr val="tx1"/>
                </a:solidFill>
                <a:latin typeface="Arial" pitchFamily="34" charset="0"/>
              </a:defRPr>
            </a:lvl9pPr>
          </a:lstStyle>
          <a:p>
            <a:pPr eaLnBrk="1" hangingPunct="1"/>
            <a:fld id="{A0384A24-FAD7-4139-9775-591515367288}" type="slidenum">
              <a:rPr lang="de-DE" altLang="de-DE" sz="1200" smtClean="0">
                <a:solidFill>
                  <a:srgbClr val="000000"/>
                </a:solidFill>
              </a:rPr>
              <a:pPr eaLnBrk="1" hangingPunct="1"/>
              <a:t>29</a:t>
            </a:fld>
            <a:endParaRPr lang="de-DE" altLang="de-DE" sz="1200" smtClean="0">
              <a:solidFill>
                <a:srgbClr val="000000"/>
              </a:solidFill>
            </a:endParaRPr>
          </a:p>
        </p:txBody>
      </p:sp>
      <p:sp>
        <p:nvSpPr>
          <p:cNvPr id="101379" name="Rectangle 2"/>
          <p:cNvSpPr>
            <a:spLocks noGrp="1" noRot="1" noChangeAspect="1" noChangeArrowheads="1" noTextEdit="1"/>
          </p:cNvSpPr>
          <p:nvPr>
            <p:ph type="sldImg"/>
          </p:nvPr>
        </p:nvSpPr>
        <p:spPr>
          <a:xfrm>
            <a:off x="901700" y="739775"/>
            <a:ext cx="4933950" cy="3700463"/>
          </a:xfrm>
          <a:ln/>
        </p:spPr>
      </p:sp>
      <p:sp>
        <p:nvSpPr>
          <p:cNvPr id="101380" name="Rectangle 3"/>
          <p:cNvSpPr>
            <a:spLocks noGrp="1" noChangeArrowheads="1"/>
          </p:cNvSpPr>
          <p:nvPr>
            <p:ph type="body" idx="1"/>
          </p:nvPr>
        </p:nvSpPr>
        <p:spPr>
          <a:noFill/>
        </p:spPr>
        <p:txBody>
          <a:bodyPr/>
          <a:lstStyle/>
          <a:p>
            <a:pPr eaLnBrk="1" hangingPunct="1"/>
            <a:endParaRPr lang="de-DE" altLang="de-DE" smtClean="0">
              <a:latin typeface="Times New Roman" pitchFamily="18" charset="0"/>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Rectangle 7"/>
          <p:cNvSpPr>
            <a:spLocks noGrp="1" noChangeArrowheads="1"/>
          </p:cNvSpPr>
          <p:nvPr>
            <p:ph type="sldNum" sz="quarter" idx="5"/>
          </p:nvPr>
        </p:nvSpPr>
        <p:spPr>
          <a:noFill/>
        </p:spPr>
        <p:txBody>
          <a:bodyPr/>
          <a:lstStyle>
            <a:lvl1pPr eaLnBrk="0" hangingPunct="0">
              <a:defRPr sz="1900">
                <a:solidFill>
                  <a:schemeClr val="tx1"/>
                </a:solidFill>
                <a:latin typeface="Arial" pitchFamily="34" charset="0"/>
              </a:defRPr>
            </a:lvl1pPr>
            <a:lvl2pPr marL="742950" indent="-285750" eaLnBrk="0" hangingPunct="0">
              <a:defRPr sz="1900">
                <a:solidFill>
                  <a:schemeClr val="tx1"/>
                </a:solidFill>
                <a:latin typeface="Arial" pitchFamily="34" charset="0"/>
              </a:defRPr>
            </a:lvl2pPr>
            <a:lvl3pPr marL="1143000" indent="-228600" eaLnBrk="0" hangingPunct="0">
              <a:defRPr sz="1900">
                <a:solidFill>
                  <a:schemeClr val="tx1"/>
                </a:solidFill>
                <a:latin typeface="Arial" pitchFamily="34" charset="0"/>
              </a:defRPr>
            </a:lvl3pPr>
            <a:lvl4pPr marL="1600200" indent="-228600" eaLnBrk="0" hangingPunct="0">
              <a:defRPr sz="1900">
                <a:solidFill>
                  <a:schemeClr val="tx1"/>
                </a:solidFill>
                <a:latin typeface="Arial" pitchFamily="34" charset="0"/>
              </a:defRPr>
            </a:lvl4pPr>
            <a:lvl5pPr marL="2057400" indent="-228600" eaLnBrk="0" hangingPunct="0">
              <a:defRPr sz="1900">
                <a:solidFill>
                  <a:schemeClr val="tx1"/>
                </a:solidFill>
                <a:latin typeface="Arial" pitchFamily="34" charset="0"/>
              </a:defRPr>
            </a:lvl5pPr>
            <a:lvl6pPr marL="2514600" indent="-228600" eaLnBrk="0" fontAlgn="base" hangingPunct="0">
              <a:spcBef>
                <a:spcPct val="0"/>
              </a:spcBef>
              <a:spcAft>
                <a:spcPct val="0"/>
              </a:spcAft>
              <a:defRPr sz="1900">
                <a:solidFill>
                  <a:schemeClr val="tx1"/>
                </a:solidFill>
                <a:latin typeface="Arial" pitchFamily="34" charset="0"/>
              </a:defRPr>
            </a:lvl6pPr>
            <a:lvl7pPr marL="2971800" indent="-228600" eaLnBrk="0" fontAlgn="base" hangingPunct="0">
              <a:spcBef>
                <a:spcPct val="0"/>
              </a:spcBef>
              <a:spcAft>
                <a:spcPct val="0"/>
              </a:spcAft>
              <a:defRPr sz="1900">
                <a:solidFill>
                  <a:schemeClr val="tx1"/>
                </a:solidFill>
                <a:latin typeface="Arial" pitchFamily="34" charset="0"/>
              </a:defRPr>
            </a:lvl7pPr>
            <a:lvl8pPr marL="3429000" indent="-228600" eaLnBrk="0" fontAlgn="base" hangingPunct="0">
              <a:spcBef>
                <a:spcPct val="0"/>
              </a:spcBef>
              <a:spcAft>
                <a:spcPct val="0"/>
              </a:spcAft>
              <a:defRPr sz="1900">
                <a:solidFill>
                  <a:schemeClr val="tx1"/>
                </a:solidFill>
                <a:latin typeface="Arial" pitchFamily="34" charset="0"/>
              </a:defRPr>
            </a:lvl8pPr>
            <a:lvl9pPr marL="3886200" indent="-228600" eaLnBrk="0" fontAlgn="base" hangingPunct="0">
              <a:spcBef>
                <a:spcPct val="0"/>
              </a:spcBef>
              <a:spcAft>
                <a:spcPct val="0"/>
              </a:spcAft>
              <a:defRPr sz="1900">
                <a:solidFill>
                  <a:schemeClr val="tx1"/>
                </a:solidFill>
                <a:latin typeface="Arial" pitchFamily="34" charset="0"/>
              </a:defRPr>
            </a:lvl9pPr>
          </a:lstStyle>
          <a:p>
            <a:pPr eaLnBrk="1" hangingPunct="1"/>
            <a:fld id="{A33DF5C9-282C-49CF-8A9E-504C0BAB8BFE}" type="slidenum">
              <a:rPr lang="de-DE" altLang="de-DE" sz="1200" smtClean="0">
                <a:solidFill>
                  <a:srgbClr val="000000"/>
                </a:solidFill>
              </a:rPr>
              <a:pPr eaLnBrk="1" hangingPunct="1"/>
              <a:t>30</a:t>
            </a:fld>
            <a:endParaRPr lang="de-DE" altLang="de-DE" sz="1200" smtClean="0">
              <a:solidFill>
                <a:srgbClr val="000000"/>
              </a:solidFill>
            </a:endParaRPr>
          </a:p>
        </p:txBody>
      </p:sp>
      <p:sp>
        <p:nvSpPr>
          <p:cNvPr id="104451" name="Rectangle 2"/>
          <p:cNvSpPr>
            <a:spLocks noGrp="1" noRot="1" noChangeAspect="1" noChangeArrowheads="1" noTextEdit="1"/>
          </p:cNvSpPr>
          <p:nvPr>
            <p:ph type="sldImg"/>
          </p:nvPr>
        </p:nvSpPr>
        <p:spPr>
          <a:xfrm>
            <a:off x="901700" y="739775"/>
            <a:ext cx="4933950" cy="3700463"/>
          </a:xfrm>
          <a:ln/>
        </p:spPr>
      </p:sp>
      <p:sp>
        <p:nvSpPr>
          <p:cNvPr id="104452" name="Rectangle 3"/>
          <p:cNvSpPr>
            <a:spLocks noGrp="1" noChangeArrowheads="1"/>
          </p:cNvSpPr>
          <p:nvPr>
            <p:ph type="body" idx="1"/>
          </p:nvPr>
        </p:nvSpPr>
        <p:spPr>
          <a:noFill/>
        </p:spPr>
        <p:txBody>
          <a:bodyPr/>
          <a:lstStyle/>
          <a:p>
            <a:pPr eaLnBrk="1" hangingPunct="1"/>
            <a:endParaRPr lang="de-DE" altLang="de-DE" smtClean="0">
              <a:latin typeface="Times New Roman" pitchFamily="18"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Rectangle 7"/>
          <p:cNvSpPr>
            <a:spLocks noGrp="1" noChangeArrowheads="1"/>
          </p:cNvSpPr>
          <p:nvPr>
            <p:ph type="sldNum" sz="quarter" idx="5"/>
          </p:nvPr>
        </p:nvSpPr>
        <p:spPr>
          <a:noFill/>
        </p:spPr>
        <p:txBody>
          <a:bodyPr/>
          <a:lstStyle>
            <a:lvl1pPr eaLnBrk="0" hangingPunct="0">
              <a:defRPr sz="1900">
                <a:solidFill>
                  <a:schemeClr val="tx1"/>
                </a:solidFill>
                <a:latin typeface="Arial" pitchFamily="34" charset="0"/>
              </a:defRPr>
            </a:lvl1pPr>
            <a:lvl2pPr marL="742950" indent="-285750" eaLnBrk="0" hangingPunct="0">
              <a:defRPr sz="1900">
                <a:solidFill>
                  <a:schemeClr val="tx1"/>
                </a:solidFill>
                <a:latin typeface="Arial" pitchFamily="34" charset="0"/>
              </a:defRPr>
            </a:lvl2pPr>
            <a:lvl3pPr marL="1143000" indent="-228600" eaLnBrk="0" hangingPunct="0">
              <a:defRPr sz="1900">
                <a:solidFill>
                  <a:schemeClr val="tx1"/>
                </a:solidFill>
                <a:latin typeface="Arial" pitchFamily="34" charset="0"/>
              </a:defRPr>
            </a:lvl3pPr>
            <a:lvl4pPr marL="1600200" indent="-228600" eaLnBrk="0" hangingPunct="0">
              <a:defRPr sz="1900">
                <a:solidFill>
                  <a:schemeClr val="tx1"/>
                </a:solidFill>
                <a:latin typeface="Arial" pitchFamily="34" charset="0"/>
              </a:defRPr>
            </a:lvl4pPr>
            <a:lvl5pPr marL="2057400" indent="-228600" eaLnBrk="0" hangingPunct="0">
              <a:defRPr sz="1900">
                <a:solidFill>
                  <a:schemeClr val="tx1"/>
                </a:solidFill>
                <a:latin typeface="Arial" pitchFamily="34" charset="0"/>
              </a:defRPr>
            </a:lvl5pPr>
            <a:lvl6pPr marL="2514600" indent="-228600" eaLnBrk="0" fontAlgn="base" hangingPunct="0">
              <a:spcBef>
                <a:spcPct val="0"/>
              </a:spcBef>
              <a:spcAft>
                <a:spcPct val="0"/>
              </a:spcAft>
              <a:defRPr sz="1900">
                <a:solidFill>
                  <a:schemeClr val="tx1"/>
                </a:solidFill>
                <a:latin typeface="Arial" pitchFamily="34" charset="0"/>
              </a:defRPr>
            </a:lvl6pPr>
            <a:lvl7pPr marL="2971800" indent="-228600" eaLnBrk="0" fontAlgn="base" hangingPunct="0">
              <a:spcBef>
                <a:spcPct val="0"/>
              </a:spcBef>
              <a:spcAft>
                <a:spcPct val="0"/>
              </a:spcAft>
              <a:defRPr sz="1900">
                <a:solidFill>
                  <a:schemeClr val="tx1"/>
                </a:solidFill>
                <a:latin typeface="Arial" pitchFamily="34" charset="0"/>
              </a:defRPr>
            </a:lvl7pPr>
            <a:lvl8pPr marL="3429000" indent="-228600" eaLnBrk="0" fontAlgn="base" hangingPunct="0">
              <a:spcBef>
                <a:spcPct val="0"/>
              </a:spcBef>
              <a:spcAft>
                <a:spcPct val="0"/>
              </a:spcAft>
              <a:defRPr sz="1900">
                <a:solidFill>
                  <a:schemeClr val="tx1"/>
                </a:solidFill>
                <a:latin typeface="Arial" pitchFamily="34" charset="0"/>
              </a:defRPr>
            </a:lvl8pPr>
            <a:lvl9pPr marL="3886200" indent="-228600" eaLnBrk="0" fontAlgn="base" hangingPunct="0">
              <a:spcBef>
                <a:spcPct val="0"/>
              </a:spcBef>
              <a:spcAft>
                <a:spcPct val="0"/>
              </a:spcAft>
              <a:defRPr sz="1900">
                <a:solidFill>
                  <a:schemeClr val="tx1"/>
                </a:solidFill>
                <a:latin typeface="Arial" pitchFamily="34" charset="0"/>
              </a:defRPr>
            </a:lvl9pPr>
          </a:lstStyle>
          <a:p>
            <a:pPr eaLnBrk="1" hangingPunct="1"/>
            <a:fld id="{8A609CC3-8270-4E59-A0DB-090D08339536}" type="slidenum">
              <a:rPr lang="de-DE" altLang="de-DE" sz="1200">
                <a:solidFill>
                  <a:srgbClr val="000000"/>
                </a:solidFill>
              </a:rPr>
              <a:pPr eaLnBrk="1" hangingPunct="1"/>
              <a:t>3</a:t>
            </a:fld>
            <a:endParaRPr lang="de-DE" altLang="de-DE" sz="1200">
              <a:solidFill>
                <a:srgbClr val="000000"/>
              </a:solidFill>
            </a:endParaRPr>
          </a:p>
        </p:txBody>
      </p:sp>
      <p:sp>
        <p:nvSpPr>
          <p:cNvPr id="97283" name="Rectangle 2"/>
          <p:cNvSpPr>
            <a:spLocks noGrp="1" noRot="1" noChangeAspect="1" noChangeArrowheads="1" noTextEdit="1"/>
          </p:cNvSpPr>
          <p:nvPr>
            <p:ph type="sldImg"/>
          </p:nvPr>
        </p:nvSpPr>
        <p:spPr>
          <a:ln/>
        </p:spPr>
      </p:sp>
      <p:sp>
        <p:nvSpPr>
          <p:cNvPr id="97284" name="Rectangle 3"/>
          <p:cNvSpPr>
            <a:spLocks noGrp="1" noChangeArrowheads="1"/>
          </p:cNvSpPr>
          <p:nvPr>
            <p:ph type="body" idx="1"/>
          </p:nvPr>
        </p:nvSpPr>
        <p:spPr>
          <a:noFill/>
        </p:spPr>
        <p:txBody>
          <a:bodyPr/>
          <a:lstStyle/>
          <a:p>
            <a:pPr eaLnBrk="1" hangingPunct="1"/>
            <a:endParaRPr lang="de-DE" altLang="de-DE" smtClean="0">
              <a:latin typeface="Times New Roman" pitchFamily="18" charset="0"/>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Rectangle 7"/>
          <p:cNvSpPr>
            <a:spLocks noGrp="1" noChangeArrowheads="1"/>
          </p:cNvSpPr>
          <p:nvPr>
            <p:ph type="sldNum" sz="quarter" idx="5"/>
          </p:nvPr>
        </p:nvSpPr>
        <p:spPr>
          <a:noFill/>
        </p:spPr>
        <p:txBody>
          <a:bodyPr/>
          <a:lstStyle>
            <a:lvl1pPr eaLnBrk="0" hangingPunct="0">
              <a:defRPr sz="1900">
                <a:solidFill>
                  <a:schemeClr val="tx1"/>
                </a:solidFill>
                <a:latin typeface="Arial" pitchFamily="34" charset="0"/>
              </a:defRPr>
            </a:lvl1pPr>
            <a:lvl2pPr marL="742950" indent="-285750" eaLnBrk="0" hangingPunct="0">
              <a:defRPr sz="1900">
                <a:solidFill>
                  <a:schemeClr val="tx1"/>
                </a:solidFill>
                <a:latin typeface="Arial" pitchFamily="34" charset="0"/>
              </a:defRPr>
            </a:lvl2pPr>
            <a:lvl3pPr marL="1143000" indent="-228600" eaLnBrk="0" hangingPunct="0">
              <a:defRPr sz="1900">
                <a:solidFill>
                  <a:schemeClr val="tx1"/>
                </a:solidFill>
                <a:latin typeface="Arial" pitchFamily="34" charset="0"/>
              </a:defRPr>
            </a:lvl3pPr>
            <a:lvl4pPr marL="1600200" indent="-228600" eaLnBrk="0" hangingPunct="0">
              <a:defRPr sz="1900">
                <a:solidFill>
                  <a:schemeClr val="tx1"/>
                </a:solidFill>
                <a:latin typeface="Arial" pitchFamily="34" charset="0"/>
              </a:defRPr>
            </a:lvl4pPr>
            <a:lvl5pPr marL="2057400" indent="-228600" eaLnBrk="0" hangingPunct="0">
              <a:defRPr sz="1900">
                <a:solidFill>
                  <a:schemeClr val="tx1"/>
                </a:solidFill>
                <a:latin typeface="Arial" pitchFamily="34" charset="0"/>
              </a:defRPr>
            </a:lvl5pPr>
            <a:lvl6pPr marL="2514600" indent="-228600" eaLnBrk="0" fontAlgn="base" hangingPunct="0">
              <a:spcBef>
                <a:spcPct val="0"/>
              </a:spcBef>
              <a:spcAft>
                <a:spcPct val="0"/>
              </a:spcAft>
              <a:defRPr sz="1900">
                <a:solidFill>
                  <a:schemeClr val="tx1"/>
                </a:solidFill>
                <a:latin typeface="Arial" pitchFamily="34" charset="0"/>
              </a:defRPr>
            </a:lvl6pPr>
            <a:lvl7pPr marL="2971800" indent="-228600" eaLnBrk="0" fontAlgn="base" hangingPunct="0">
              <a:spcBef>
                <a:spcPct val="0"/>
              </a:spcBef>
              <a:spcAft>
                <a:spcPct val="0"/>
              </a:spcAft>
              <a:defRPr sz="1900">
                <a:solidFill>
                  <a:schemeClr val="tx1"/>
                </a:solidFill>
                <a:latin typeface="Arial" pitchFamily="34" charset="0"/>
              </a:defRPr>
            </a:lvl7pPr>
            <a:lvl8pPr marL="3429000" indent="-228600" eaLnBrk="0" fontAlgn="base" hangingPunct="0">
              <a:spcBef>
                <a:spcPct val="0"/>
              </a:spcBef>
              <a:spcAft>
                <a:spcPct val="0"/>
              </a:spcAft>
              <a:defRPr sz="1900">
                <a:solidFill>
                  <a:schemeClr val="tx1"/>
                </a:solidFill>
                <a:latin typeface="Arial" pitchFamily="34" charset="0"/>
              </a:defRPr>
            </a:lvl8pPr>
            <a:lvl9pPr marL="3886200" indent="-228600" eaLnBrk="0" fontAlgn="base" hangingPunct="0">
              <a:spcBef>
                <a:spcPct val="0"/>
              </a:spcBef>
              <a:spcAft>
                <a:spcPct val="0"/>
              </a:spcAft>
              <a:defRPr sz="1900">
                <a:solidFill>
                  <a:schemeClr val="tx1"/>
                </a:solidFill>
                <a:latin typeface="Arial" pitchFamily="34" charset="0"/>
              </a:defRPr>
            </a:lvl9pPr>
          </a:lstStyle>
          <a:p>
            <a:pPr eaLnBrk="1" hangingPunct="1"/>
            <a:fld id="{A33DF5C9-282C-49CF-8A9E-504C0BAB8BFE}" type="slidenum">
              <a:rPr lang="de-DE" altLang="de-DE" sz="1200" smtClean="0">
                <a:solidFill>
                  <a:srgbClr val="000000"/>
                </a:solidFill>
              </a:rPr>
              <a:pPr eaLnBrk="1" hangingPunct="1"/>
              <a:t>31</a:t>
            </a:fld>
            <a:endParaRPr lang="de-DE" altLang="de-DE" sz="1200" smtClean="0">
              <a:solidFill>
                <a:srgbClr val="000000"/>
              </a:solidFill>
            </a:endParaRPr>
          </a:p>
        </p:txBody>
      </p:sp>
      <p:sp>
        <p:nvSpPr>
          <p:cNvPr id="104451" name="Rectangle 2"/>
          <p:cNvSpPr>
            <a:spLocks noGrp="1" noRot="1" noChangeAspect="1" noChangeArrowheads="1" noTextEdit="1"/>
          </p:cNvSpPr>
          <p:nvPr>
            <p:ph type="sldImg"/>
          </p:nvPr>
        </p:nvSpPr>
        <p:spPr>
          <a:xfrm>
            <a:off x="901700" y="739775"/>
            <a:ext cx="4933950" cy="3700463"/>
          </a:xfrm>
          <a:ln/>
        </p:spPr>
      </p:sp>
      <p:sp>
        <p:nvSpPr>
          <p:cNvPr id="104452" name="Rectangle 3"/>
          <p:cNvSpPr>
            <a:spLocks noGrp="1" noChangeArrowheads="1"/>
          </p:cNvSpPr>
          <p:nvPr>
            <p:ph type="body" idx="1"/>
          </p:nvPr>
        </p:nvSpPr>
        <p:spPr>
          <a:noFill/>
        </p:spPr>
        <p:txBody>
          <a:bodyPr/>
          <a:lstStyle/>
          <a:p>
            <a:pPr eaLnBrk="1" hangingPunct="1"/>
            <a:endParaRPr lang="de-DE" altLang="de-DE" smtClean="0">
              <a:latin typeface="Times New Roman" pitchFamily="18"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7"/>
          <p:cNvSpPr>
            <a:spLocks noGrp="1" noChangeArrowheads="1"/>
          </p:cNvSpPr>
          <p:nvPr>
            <p:ph type="sldNum" sz="quarter" idx="5"/>
          </p:nvPr>
        </p:nvSpPr>
        <p:spPr>
          <a:noFill/>
        </p:spPr>
        <p:txBody>
          <a:bodyPr/>
          <a:lstStyle>
            <a:lvl1pPr eaLnBrk="0" hangingPunct="0">
              <a:defRPr sz="1900">
                <a:solidFill>
                  <a:schemeClr val="tx1"/>
                </a:solidFill>
                <a:latin typeface="Arial" pitchFamily="34" charset="0"/>
              </a:defRPr>
            </a:lvl1pPr>
            <a:lvl2pPr marL="742950" indent="-285750" eaLnBrk="0" hangingPunct="0">
              <a:defRPr sz="1900">
                <a:solidFill>
                  <a:schemeClr val="tx1"/>
                </a:solidFill>
                <a:latin typeface="Arial" pitchFamily="34" charset="0"/>
              </a:defRPr>
            </a:lvl2pPr>
            <a:lvl3pPr marL="1143000" indent="-228600" eaLnBrk="0" hangingPunct="0">
              <a:defRPr sz="1900">
                <a:solidFill>
                  <a:schemeClr val="tx1"/>
                </a:solidFill>
                <a:latin typeface="Arial" pitchFamily="34" charset="0"/>
              </a:defRPr>
            </a:lvl3pPr>
            <a:lvl4pPr marL="1600200" indent="-228600" eaLnBrk="0" hangingPunct="0">
              <a:defRPr sz="1900">
                <a:solidFill>
                  <a:schemeClr val="tx1"/>
                </a:solidFill>
                <a:latin typeface="Arial" pitchFamily="34" charset="0"/>
              </a:defRPr>
            </a:lvl4pPr>
            <a:lvl5pPr marL="2057400" indent="-228600" eaLnBrk="0" hangingPunct="0">
              <a:defRPr sz="1900">
                <a:solidFill>
                  <a:schemeClr val="tx1"/>
                </a:solidFill>
                <a:latin typeface="Arial" pitchFamily="34" charset="0"/>
              </a:defRPr>
            </a:lvl5pPr>
            <a:lvl6pPr marL="2514600" indent="-228600" eaLnBrk="0" fontAlgn="base" hangingPunct="0">
              <a:spcBef>
                <a:spcPct val="0"/>
              </a:spcBef>
              <a:spcAft>
                <a:spcPct val="0"/>
              </a:spcAft>
              <a:defRPr sz="1900">
                <a:solidFill>
                  <a:schemeClr val="tx1"/>
                </a:solidFill>
                <a:latin typeface="Arial" pitchFamily="34" charset="0"/>
              </a:defRPr>
            </a:lvl6pPr>
            <a:lvl7pPr marL="2971800" indent="-228600" eaLnBrk="0" fontAlgn="base" hangingPunct="0">
              <a:spcBef>
                <a:spcPct val="0"/>
              </a:spcBef>
              <a:spcAft>
                <a:spcPct val="0"/>
              </a:spcAft>
              <a:defRPr sz="1900">
                <a:solidFill>
                  <a:schemeClr val="tx1"/>
                </a:solidFill>
                <a:latin typeface="Arial" pitchFamily="34" charset="0"/>
              </a:defRPr>
            </a:lvl7pPr>
            <a:lvl8pPr marL="3429000" indent="-228600" eaLnBrk="0" fontAlgn="base" hangingPunct="0">
              <a:spcBef>
                <a:spcPct val="0"/>
              </a:spcBef>
              <a:spcAft>
                <a:spcPct val="0"/>
              </a:spcAft>
              <a:defRPr sz="1900">
                <a:solidFill>
                  <a:schemeClr val="tx1"/>
                </a:solidFill>
                <a:latin typeface="Arial" pitchFamily="34" charset="0"/>
              </a:defRPr>
            </a:lvl8pPr>
            <a:lvl9pPr marL="3886200" indent="-228600" eaLnBrk="0" fontAlgn="base" hangingPunct="0">
              <a:spcBef>
                <a:spcPct val="0"/>
              </a:spcBef>
              <a:spcAft>
                <a:spcPct val="0"/>
              </a:spcAft>
              <a:defRPr sz="1900">
                <a:solidFill>
                  <a:schemeClr val="tx1"/>
                </a:solidFill>
                <a:latin typeface="Arial" pitchFamily="34" charset="0"/>
              </a:defRPr>
            </a:lvl9pPr>
          </a:lstStyle>
          <a:p>
            <a:pPr eaLnBrk="1" hangingPunct="1"/>
            <a:fld id="{AD6867AD-2C85-4FE9-80BD-207CC8B096AC}" type="slidenum">
              <a:rPr lang="de-DE" altLang="de-DE" sz="1200">
                <a:solidFill>
                  <a:prstClr val="black"/>
                </a:solidFill>
              </a:rPr>
              <a:pPr eaLnBrk="1" hangingPunct="1"/>
              <a:t>4</a:t>
            </a:fld>
            <a:endParaRPr lang="de-DE" altLang="de-DE" sz="1200">
              <a:solidFill>
                <a:prstClr val="black"/>
              </a:solidFill>
            </a:endParaRPr>
          </a:p>
        </p:txBody>
      </p:sp>
      <p:sp>
        <p:nvSpPr>
          <p:cNvPr id="22531" name="Rectangle 2"/>
          <p:cNvSpPr>
            <a:spLocks noGrp="1" noRot="1" noChangeAspect="1" noChangeArrowheads="1" noTextEdit="1"/>
          </p:cNvSpPr>
          <p:nvPr>
            <p:ph type="sldImg"/>
          </p:nvPr>
        </p:nvSpPr>
        <p:spPr>
          <a:xfrm>
            <a:off x="901700" y="739775"/>
            <a:ext cx="4933950" cy="3700463"/>
          </a:xfrm>
          <a:ln/>
        </p:spPr>
      </p:sp>
      <p:sp>
        <p:nvSpPr>
          <p:cNvPr id="22532" name="Rectangle 3"/>
          <p:cNvSpPr>
            <a:spLocks noGrp="1" noChangeArrowheads="1"/>
          </p:cNvSpPr>
          <p:nvPr>
            <p:ph type="body" idx="1"/>
          </p:nvPr>
        </p:nvSpPr>
        <p:spPr>
          <a:noFill/>
        </p:spPr>
        <p:txBody>
          <a:bodyPr/>
          <a:lstStyle/>
          <a:p>
            <a:pPr eaLnBrk="1" hangingPunct="1"/>
            <a:endParaRPr lang="de-DE" altLang="de-DE" smtClean="0">
              <a:latin typeface="Times New Roman" pitchFamily="18"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A3FBE0B-C4C8-4609-A2E6-CAF1D7980F62}" type="slidenum">
              <a:rPr lang="de-DE" altLang="de-DE">
                <a:solidFill>
                  <a:prstClr val="black"/>
                </a:solidFill>
              </a:rPr>
              <a:pPr/>
              <a:t>5</a:t>
            </a:fld>
            <a:endParaRPr lang="de-DE" altLang="de-DE">
              <a:solidFill>
                <a:prstClr val="black"/>
              </a:solidFill>
            </a:endParaRPr>
          </a:p>
        </p:txBody>
      </p:sp>
      <p:sp>
        <p:nvSpPr>
          <p:cNvPr id="55298" name="Rectangle 2"/>
          <p:cNvSpPr>
            <a:spLocks noGrp="1" noRot="1" noChangeAspect="1" noChangeArrowheads="1" noTextEdit="1"/>
          </p:cNvSpPr>
          <p:nvPr>
            <p:ph type="sldImg"/>
          </p:nvPr>
        </p:nvSpPr>
        <p:spPr>
          <a:ln/>
        </p:spPr>
      </p:sp>
      <p:sp>
        <p:nvSpPr>
          <p:cNvPr id="55299" name="Rectangle 3"/>
          <p:cNvSpPr>
            <a:spLocks noGrp="1" noChangeArrowheads="1"/>
          </p:cNvSpPr>
          <p:nvPr>
            <p:ph type="body" idx="1"/>
          </p:nvPr>
        </p:nvSpPr>
        <p:spPr/>
        <p:txBody>
          <a:bodyPr/>
          <a:lstStyle/>
          <a:p>
            <a:endParaRPr lang="de-DE" altLang="de-DE"/>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E861813-D742-486F-8008-7780765B7465}" type="slidenum">
              <a:rPr lang="de-DE" altLang="de-DE">
                <a:solidFill>
                  <a:prstClr val="black"/>
                </a:solidFill>
              </a:rPr>
              <a:pPr/>
              <a:t>6</a:t>
            </a:fld>
            <a:endParaRPr lang="de-DE" altLang="de-DE">
              <a:solidFill>
                <a:prstClr val="black"/>
              </a:solidFill>
            </a:endParaRPr>
          </a:p>
        </p:txBody>
      </p:sp>
      <p:sp>
        <p:nvSpPr>
          <p:cNvPr id="56322" name="Rectangle 2"/>
          <p:cNvSpPr>
            <a:spLocks noGrp="1" noRot="1" noChangeAspect="1" noChangeArrowheads="1" noTextEdit="1"/>
          </p:cNvSpPr>
          <p:nvPr>
            <p:ph type="sldImg"/>
          </p:nvPr>
        </p:nvSpPr>
        <p:spPr>
          <a:ln/>
        </p:spPr>
      </p:sp>
      <p:sp>
        <p:nvSpPr>
          <p:cNvPr id="56323" name="Rectangle 3"/>
          <p:cNvSpPr>
            <a:spLocks noGrp="1" noChangeArrowheads="1"/>
          </p:cNvSpPr>
          <p:nvPr>
            <p:ph type="body" idx="1"/>
          </p:nvPr>
        </p:nvSpPr>
        <p:spPr/>
        <p:txBody>
          <a:bodyPr/>
          <a:lstStyle/>
          <a:p>
            <a:endParaRPr lang="de-DE" altLang="de-DE"/>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4755B88-C323-43AA-98BE-9887B8A50498}" type="slidenum">
              <a:rPr lang="de-DE" altLang="de-DE">
                <a:solidFill>
                  <a:prstClr val="black"/>
                </a:solidFill>
              </a:rPr>
              <a:pPr/>
              <a:t>7</a:t>
            </a:fld>
            <a:endParaRPr lang="de-DE" altLang="de-DE">
              <a:solidFill>
                <a:prstClr val="black"/>
              </a:solidFill>
            </a:endParaRPr>
          </a:p>
        </p:txBody>
      </p:sp>
      <p:sp>
        <p:nvSpPr>
          <p:cNvPr id="57346" name="Rectangle 2"/>
          <p:cNvSpPr>
            <a:spLocks noGrp="1" noRot="1" noChangeAspect="1" noChangeArrowheads="1" noTextEdit="1"/>
          </p:cNvSpPr>
          <p:nvPr>
            <p:ph type="sldImg"/>
          </p:nvPr>
        </p:nvSpPr>
        <p:spPr>
          <a:ln/>
        </p:spPr>
      </p:sp>
      <p:sp>
        <p:nvSpPr>
          <p:cNvPr id="57347" name="Rectangle 3"/>
          <p:cNvSpPr>
            <a:spLocks noGrp="1" noChangeArrowheads="1"/>
          </p:cNvSpPr>
          <p:nvPr>
            <p:ph type="body" idx="1"/>
          </p:nvPr>
        </p:nvSpPr>
        <p:spPr/>
        <p:txBody>
          <a:bodyPr/>
          <a:lstStyle/>
          <a:p>
            <a:endParaRPr lang="de-DE" altLang="de-DE"/>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54B82BC-215F-4953-984C-6016698F3805}" type="slidenum">
              <a:rPr lang="de-DE" altLang="de-DE">
                <a:solidFill>
                  <a:prstClr val="black"/>
                </a:solidFill>
              </a:rPr>
              <a:pPr/>
              <a:t>8</a:t>
            </a:fld>
            <a:endParaRPr lang="de-DE" altLang="de-DE">
              <a:solidFill>
                <a:prstClr val="black"/>
              </a:solidFill>
            </a:endParaRPr>
          </a:p>
        </p:txBody>
      </p:sp>
      <p:sp>
        <p:nvSpPr>
          <p:cNvPr id="58370" name="Rectangle 2"/>
          <p:cNvSpPr>
            <a:spLocks noGrp="1" noRot="1" noChangeAspect="1" noChangeArrowheads="1" noTextEdit="1"/>
          </p:cNvSpPr>
          <p:nvPr>
            <p:ph type="sldImg"/>
          </p:nvPr>
        </p:nvSpPr>
        <p:spPr>
          <a:ln/>
        </p:spPr>
      </p:sp>
      <p:sp>
        <p:nvSpPr>
          <p:cNvPr id="58371" name="Rectangle 3"/>
          <p:cNvSpPr>
            <a:spLocks noGrp="1" noChangeArrowheads="1"/>
          </p:cNvSpPr>
          <p:nvPr>
            <p:ph type="body" idx="1"/>
          </p:nvPr>
        </p:nvSpPr>
        <p:spPr/>
        <p:txBody>
          <a:bodyPr/>
          <a:lstStyle/>
          <a:p>
            <a:endParaRPr lang="de-DE" altLang="de-DE"/>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67096C0-CD6E-4006-95CC-6D7A64CB6951}" type="slidenum">
              <a:rPr lang="de-DE" altLang="de-DE">
                <a:solidFill>
                  <a:prstClr val="black"/>
                </a:solidFill>
              </a:rPr>
              <a:pPr/>
              <a:t>9</a:t>
            </a:fld>
            <a:endParaRPr lang="de-DE" altLang="de-DE">
              <a:solidFill>
                <a:prstClr val="black"/>
              </a:solidFill>
            </a:endParaRPr>
          </a:p>
        </p:txBody>
      </p:sp>
      <p:sp>
        <p:nvSpPr>
          <p:cNvPr id="60418" name="Rectangle 2"/>
          <p:cNvSpPr>
            <a:spLocks noGrp="1" noRot="1" noChangeAspect="1" noChangeArrowheads="1" noTextEdit="1"/>
          </p:cNvSpPr>
          <p:nvPr>
            <p:ph type="sldImg"/>
          </p:nvPr>
        </p:nvSpPr>
        <p:spPr>
          <a:ln/>
        </p:spPr>
      </p:sp>
      <p:sp>
        <p:nvSpPr>
          <p:cNvPr id="60419" name="Rectangle 3"/>
          <p:cNvSpPr>
            <a:spLocks noGrp="1" noChangeArrowheads="1"/>
          </p:cNvSpPr>
          <p:nvPr>
            <p:ph type="body" idx="1"/>
          </p:nvPr>
        </p:nvSpPr>
        <p:spPr/>
        <p:txBody>
          <a:bodyPr/>
          <a:lstStyle/>
          <a:p>
            <a:endParaRPr lang="de-DE" altLang="de-DE"/>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0.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2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1.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13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3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3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3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2.xml"/></Relationships>
</file>

<file path=ppt/slideLayouts/_rels/slideLayout13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5.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6.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7.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8.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9.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0.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41.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4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43.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4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45.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8.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9.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elfolie">
    <p:spTree>
      <p:nvGrpSpPr>
        <p:cNvPr id="1" name=""/>
        <p:cNvGrpSpPr/>
        <p:nvPr/>
      </p:nvGrpSpPr>
      <p:grpSpPr>
        <a:xfrm>
          <a:off x="0" y="0"/>
          <a:ext cx="0" cy="0"/>
          <a:chOff x="0" y="0"/>
          <a:chExt cx="0" cy="0"/>
        </a:xfrm>
      </p:grpSpPr>
      <p:sp>
        <p:nvSpPr>
          <p:cNvPr id="4" name="Rectangle 3"/>
          <p:cNvSpPr>
            <a:spLocks noChangeArrowheads="1"/>
          </p:cNvSpPr>
          <p:nvPr/>
        </p:nvSpPr>
        <p:spPr bwMode="auto">
          <a:xfrm>
            <a:off x="0" y="0"/>
            <a:ext cx="990600" cy="4876800"/>
          </a:xfrm>
          <a:prstGeom prst="rect">
            <a:avLst/>
          </a:prstGeom>
          <a:solidFill>
            <a:schemeClr val="accent1"/>
          </a:solidFill>
          <a:ln>
            <a:noFill/>
          </a:ln>
          <a:effectLst/>
          <a:extLst>
            <a:ext uri="{91240B29-F687-4F45-9708-019B960494DF}">
              <a14:hiddenLine xmlns:a14="http://schemas.microsoft.com/office/drawing/2010/main" w="9525">
                <a:solidFill>
                  <a:schemeClr val="bg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1900">
                <a:solidFill>
                  <a:schemeClr val="tx1"/>
                </a:solidFill>
                <a:latin typeface="Arial" pitchFamily="34" charset="0"/>
              </a:defRPr>
            </a:lvl1pPr>
            <a:lvl2pPr marL="742950" indent="-285750" eaLnBrk="0" hangingPunct="0">
              <a:defRPr sz="1900">
                <a:solidFill>
                  <a:schemeClr val="tx1"/>
                </a:solidFill>
                <a:latin typeface="Arial" pitchFamily="34" charset="0"/>
              </a:defRPr>
            </a:lvl2pPr>
            <a:lvl3pPr marL="1143000" indent="-228600" eaLnBrk="0" hangingPunct="0">
              <a:defRPr sz="1900">
                <a:solidFill>
                  <a:schemeClr val="tx1"/>
                </a:solidFill>
                <a:latin typeface="Arial" pitchFamily="34" charset="0"/>
              </a:defRPr>
            </a:lvl3pPr>
            <a:lvl4pPr marL="1600200" indent="-228600" eaLnBrk="0" hangingPunct="0">
              <a:defRPr sz="1900">
                <a:solidFill>
                  <a:schemeClr val="tx1"/>
                </a:solidFill>
                <a:latin typeface="Arial" pitchFamily="34" charset="0"/>
              </a:defRPr>
            </a:lvl4pPr>
            <a:lvl5pPr marL="2057400" indent="-228600" eaLnBrk="0" hangingPunct="0">
              <a:defRPr sz="1900">
                <a:solidFill>
                  <a:schemeClr val="tx1"/>
                </a:solidFill>
                <a:latin typeface="Arial" pitchFamily="34" charset="0"/>
              </a:defRPr>
            </a:lvl5pPr>
            <a:lvl6pPr marL="2514600" indent="-228600" eaLnBrk="0" fontAlgn="base" hangingPunct="0">
              <a:spcBef>
                <a:spcPct val="0"/>
              </a:spcBef>
              <a:spcAft>
                <a:spcPct val="0"/>
              </a:spcAft>
              <a:defRPr sz="1900">
                <a:solidFill>
                  <a:schemeClr val="tx1"/>
                </a:solidFill>
                <a:latin typeface="Arial" pitchFamily="34" charset="0"/>
              </a:defRPr>
            </a:lvl6pPr>
            <a:lvl7pPr marL="2971800" indent="-228600" eaLnBrk="0" fontAlgn="base" hangingPunct="0">
              <a:spcBef>
                <a:spcPct val="0"/>
              </a:spcBef>
              <a:spcAft>
                <a:spcPct val="0"/>
              </a:spcAft>
              <a:defRPr sz="1900">
                <a:solidFill>
                  <a:schemeClr val="tx1"/>
                </a:solidFill>
                <a:latin typeface="Arial" pitchFamily="34" charset="0"/>
              </a:defRPr>
            </a:lvl7pPr>
            <a:lvl8pPr marL="3429000" indent="-228600" eaLnBrk="0" fontAlgn="base" hangingPunct="0">
              <a:spcBef>
                <a:spcPct val="0"/>
              </a:spcBef>
              <a:spcAft>
                <a:spcPct val="0"/>
              </a:spcAft>
              <a:defRPr sz="1900">
                <a:solidFill>
                  <a:schemeClr val="tx1"/>
                </a:solidFill>
                <a:latin typeface="Arial" pitchFamily="34" charset="0"/>
              </a:defRPr>
            </a:lvl8pPr>
            <a:lvl9pPr marL="3886200" indent="-228600" eaLnBrk="0" fontAlgn="base" hangingPunct="0">
              <a:spcBef>
                <a:spcPct val="0"/>
              </a:spcBef>
              <a:spcAft>
                <a:spcPct val="0"/>
              </a:spcAft>
              <a:defRPr sz="1900">
                <a:solidFill>
                  <a:schemeClr val="tx1"/>
                </a:solidFill>
                <a:latin typeface="Arial" pitchFamily="34" charset="0"/>
              </a:defRPr>
            </a:lvl9pPr>
          </a:lstStyle>
          <a:p>
            <a:pPr algn="ctr" eaLnBrk="1" hangingPunct="1"/>
            <a:endParaRPr lang="de-DE" altLang="de-DE" sz="2400">
              <a:latin typeface="Times New Roman" pitchFamily="18" charset="0"/>
            </a:endParaRPr>
          </a:p>
        </p:txBody>
      </p:sp>
      <p:grpSp>
        <p:nvGrpSpPr>
          <p:cNvPr id="5" name="Group 4"/>
          <p:cNvGrpSpPr>
            <a:grpSpLocks/>
          </p:cNvGrpSpPr>
          <p:nvPr/>
        </p:nvGrpSpPr>
        <p:grpSpPr bwMode="auto">
          <a:xfrm>
            <a:off x="0" y="3505200"/>
            <a:ext cx="8763000" cy="2438400"/>
            <a:chOff x="0" y="2208"/>
            <a:chExt cx="5520" cy="1536"/>
          </a:xfrm>
        </p:grpSpPr>
        <p:sp>
          <p:nvSpPr>
            <p:cNvPr id="6" name="Rectangle 5"/>
            <p:cNvSpPr>
              <a:spLocks noChangeArrowheads="1"/>
            </p:cNvSpPr>
            <p:nvPr/>
          </p:nvSpPr>
          <p:spPr bwMode="ltGray">
            <a:xfrm>
              <a:off x="624" y="2208"/>
              <a:ext cx="4896" cy="1536"/>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1900">
                  <a:solidFill>
                    <a:schemeClr val="tx1"/>
                  </a:solidFill>
                  <a:latin typeface="Arial" pitchFamily="34" charset="0"/>
                </a:defRPr>
              </a:lvl1pPr>
              <a:lvl2pPr marL="742950" indent="-285750" eaLnBrk="0" hangingPunct="0">
                <a:defRPr sz="1900">
                  <a:solidFill>
                    <a:schemeClr val="tx1"/>
                  </a:solidFill>
                  <a:latin typeface="Arial" pitchFamily="34" charset="0"/>
                </a:defRPr>
              </a:lvl2pPr>
              <a:lvl3pPr marL="1143000" indent="-228600" eaLnBrk="0" hangingPunct="0">
                <a:defRPr sz="1900">
                  <a:solidFill>
                    <a:schemeClr val="tx1"/>
                  </a:solidFill>
                  <a:latin typeface="Arial" pitchFamily="34" charset="0"/>
                </a:defRPr>
              </a:lvl3pPr>
              <a:lvl4pPr marL="1600200" indent="-228600" eaLnBrk="0" hangingPunct="0">
                <a:defRPr sz="1900">
                  <a:solidFill>
                    <a:schemeClr val="tx1"/>
                  </a:solidFill>
                  <a:latin typeface="Arial" pitchFamily="34" charset="0"/>
                </a:defRPr>
              </a:lvl4pPr>
              <a:lvl5pPr marL="2057400" indent="-228600" eaLnBrk="0" hangingPunct="0">
                <a:defRPr sz="1900">
                  <a:solidFill>
                    <a:schemeClr val="tx1"/>
                  </a:solidFill>
                  <a:latin typeface="Arial" pitchFamily="34" charset="0"/>
                </a:defRPr>
              </a:lvl5pPr>
              <a:lvl6pPr marL="2514600" indent="-228600" eaLnBrk="0" fontAlgn="base" hangingPunct="0">
                <a:spcBef>
                  <a:spcPct val="0"/>
                </a:spcBef>
                <a:spcAft>
                  <a:spcPct val="0"/>
                </a:spcAft>
                <a:defRPr sz="1900">
                  <a:solidFill>
                    <a:schemeClr val="tx1"/>
                  </a:solidFill>
                  <a:latin typeface="Arial" pitchFamily="34" charset="0"/>
                </a:defRPr>
              </a:lvl6pPr>
              <a:lvl7pPr marL="2971800" indent="-228600" eaLnBrk="0" fontAlgn="base" hangingPunct="0">
                <a:spcBef>
                  <a:spcPct val="0"/>
                </a:spcBef>
                <a:spcAft>
                  <a:spcPct val="0"/>
                </a:spcAft>
                <a:defRPr sz="1900">
                  <a:solidFill>
                    <a:schemeClr val="tx1"/>
                  </a:solidFill>
                  <a:latin typeface="Arial" pitchFamily="34" charset="0"/>
                </a:defRPr>
              </a:lvl7pPr>
              <a:lvl8pPr marL="3429000" indent="-228600" eaLnBrk="0" fontAlgn="base" hangingPunct="0">
                <a:spcBef>
                  <a:spcPct val="0"/>
                </a:spcBef>
                <a:spcAft>
                  <a:spcPct val="0"/>
                </a:spcAft>
                <a:defRPr sz="1900">
                  <a:solidFill>
                    <a:schemeClr val="tx1"/>
                  </a:solidFill>
                  <a:latin typeface="Arial" pitchFamily="34" charset="0"/>
                </a:defRPr>
              </a:lvl8pPr>
              <a:lvl9pPr marL="3886200" indent="-228600" eaLnBrk="0" fontAlgn="base" hangingPunct="0">
                <a:spcBef>
                  <a:spcPct val="0"/>
                </a:spcBef>
                <a:spcAft>
                  <a:spcPct val="0"/>
                </a:spcAft>
                <a:defRPr sz="1900">
                  <a:solidFill>
                    <a:schemeClr val="tx1"/>
                  </a:solidFill>
                  <a:latin typeface="Arial" pitchFamily="34" charset="0"/>
                </a:defRPr>
              </a:lvl9pPr>
            </a:lstStyle>
            <a:p>
              <a:pPr algn="ctr" eaLnBrk="1" hangingPunct="1"/>
              <a:endParaRPr lang="de-DE" altLang="de-DE" sz="2400">
                <a:latin typeface="Times New Roman" pitchFamily="18" charset="0"/>
              </a:endParaRPr>
            </a:p>
          </p:txBody>
        </p:sp>
        <p:sp>
          <p:nvSpPr>
            <p:cNvPr id="7" name="Rectangle 6"/>
            <p:cNvSpPr>
              <a:spLocks noChangeArrowheads="1"/>
            </p:cNvSpPr>
            <p:nvPr/>
          </p:nvSpPr>
          <p:spPr bwMode="white">
            <a:xfrm>
              <a:off x="654" y="2352"/>
              <a:ext cx="4818" cy="1347"/>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1900">
                  <a:solidFill>
                    <a:schemeClr val="tx1"/>
                  </a:solidFill>
                  <a:latin typeface="Arial" pitchFamily="34" charset="0"/>
                </a:defRPr>
              </a:lvl1pPr>
              <a:lvl2pPr marL="742950" indent="-285750" eaLnBrk="0" hangingPunct="0">
                <a:defRPr sz="1900">
                  <a:solidFill>
                    <a:schemeClr val="tx1"/>
                  </a:solidFill>
                  <a:latin typeface="Arial" pitchFamily="34" charset="0"/>
                </a:defRPr>
              </a:lvl2pPr>
              <a:lvl3pPr marL="1143000" indent="-228600" eaLnBrk="0" hangingPunct="0">
                <a:defRPr sz="1900">
                  <a:solidFill>
                    <a:schemeClr val="tx1"/>
                  </a:solidFill>
                  <a:latin typeface="Arial" pitchFamily="34" charset="0"/>
                </a:defRPr>
              </a:lvl3pPr>
              <a:lvl4pPr marL="1600200" indent="-228600" eaLnBrk="0" hangingPunct="0">
                <a:defRPr sz="1900">
                  <a:solidFill>
                    <a:schemeClr val="tx1"/>
                  </a:solidFill>
                  <a:latin typeface="Arial" pitchFamily="34" charset="0"/>
                </a:defRPr>
              </a:lvl4pPr>
              <a:lvl5pPr marL="2057400" indent="-228600" eaLnBrk="0" hangingPunct="0">
                <a:defRPr sz="1900">
                  <a:solidFill>
                    <a:schemeClr val="tx1"/>
                  </a:solidFill>
                  <a:latin typeface="Arial" pitchFamily="34" charset="0"/>
                </a:defRPr>
              </a:lvl5pPr>
              <a:lvl6pPr marL="2514600" indent="-228600" eaLnBrk="0" fontAlgn="base" hangingPunct="0">
                <a:spcBef>
                  <a:spcPct val="0"/>
                </a:spcBef>
                <a:spcAft>
                  <a:spcPct val="0"/>
                </a:spcAft>
                <a:defRPr sz="1900">
                  <a:solidFill>
                    <a:schemeClr val="tx1"/>
                  </a:solidFill>
                  <a:latin typeface="Arial" pitchFamily="34" charset="0"/>
                </a:defRPr>
              </a:lvl6pPr>
              <a:lvl7pPr marL="2971800" indent="-228600" eaLnBrk="0" fontAlgn="base" hangingPunct="0">
                <a:spcBef>
                  <a:spcPct val="0"/>
                </a:spcBef>
                <a:spcAft>
                  <a:spcPct val="0"/>
                </a:spcAft>
                <a:defRPr sz="1900">
                  <a:solidFill>
                    <a:schemeClr val="tx1"/>
                  </a:solidFill>
                  <a:latin typeface="Arial" pitchFamily="34" charset="0"/>
                </a:defRPr>
              </a:lvl7pPr>
              <a:lvl8pPr marL="3429000" indent="-228600" eaLnBrk="0" fontAlgn="base" hangingPunct="0">
                <a:spcBef>
                  <a:spcPct val="0"/>
                </a:spcBef>
                <a:spcAft>
                  <a:spcPct val="0"/>
                </a:spcAft>
                <a:defRPr sz="1900">
                  <a:solidFill>
                    <a:schemeClr val="tx1"/>
                  </a:solidFill>
                  <a:latin typeface="Arial" pitchFamily="34" charset="0"/>
                </a:defRPr>
              </a:lvl8pPr>
              <a:lvl9pPr marL="3886200" indent="-228600" eaLnBrk="0" fontAlgn="base" hangingPunct="0">
                <a:spcBef>
                  <a:spcPct val="0"/>
                </a:spcBef>
                <a:spcAft>
                  <a:spcPct val="0"/>
                </a:spcAft>
                <a:defRPr sz="1900">
                  <a:solidFill>
                    <a:schemeClr val="tx1"/>
                  </a:solidFill>
                  <a:latin typeface="Arial" pitchFamily="34" charset="0"/>
                </a:defRPr>
              </a:lvl9pPr>
            </a:lstStyle>
            <a:p>
              <a:pPr algn="ctr" eaLnBrk="1" hangingPunct="1"/>
              <a:endParaRPr lang="de-DE" altLang="de-DE" sz="2400">
                <a:latin typeface="Times New Roman" pitchFamily="18" charset="0"/>
              </a:endParaRPr>
            </a:p>
          </p:txBody>
        </p:sp>
        <p:sp>
          <p:nvSpPr>
            <p:cNvPr id="8" name="Line 7"/>
            <p:cNvSpPr>
              <a:spLocks noChangeShapeType="1"/>
            </p:cNvSpPr>
            <p:nvPr/>
          </p:nvSpPr>
          <p:spPr bwMode="auto">
            <a:xfrm>
              <a:off x="0" y="3072"/>
              <a:ext cx="624" cy="0"/>
            </a:xfrm>
            <a:prstGeom prst="line">
              <a:avLst/>
            </a:prstGeom>
            <a:noFill/>
            <a:ln w="50800">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grpSp>
      <p:pic>
        <p:nvPicPr>
          <p:cNvPr id="9" name="Picture 16" descr="dijuf_logo"/>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366000" y="0"/>
            <a:ext cx="1778000" cy="195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107" name="Rectangle 11"/>
          <p:cNvSpPr>
            <a:spLocks noGrp="1" noChangeArrowheads="1"/>
          </p:cNvSpPr>
          <p:nvPr>
            <p:ph type="ctrTitle"/>
          </p:nvPr>
        </p:nvSpPr>
        <p:spPr>
          <a:xfrm>
            <a:off x="1600200" y="1295400"/>
            <a:ext cx="5486400" cy="2057400"/>
          </a:xfrm>
        </p:spPr>
        <p:txBody>
          <a:bodyPr/>
          <a:lstStyle>
            <a:lvl1pPr>
              <a:defRPr sz="4800"/>
            </a:lvl1pPr>
          </a:lstStyle>
          <a:p>
            <a:pPr lvl="0"/>
            <a:r>
              <a:rPr lang="de-DE" noProof="0" smtClean="0"/>
              <a:t>Titelmasterformat durch Klicken bearbeiten</a:t>
            </a:r>
          </a:p>
        </p:txBody>
      </p:sp>
      <p:sp>
        <p:nvSpPr>
          <p:cNvPr id="4108" name="Rectangle 12"/>
          <p:cNvSpPr>
            <a:spLocks noGrp="1" noChangeArrowheads="1"/>
          </p:cNvSpPr>
          <p:nvPr>
            <p:ph type="subTitle" idx="1"/>
          </p:nvPr>
        </p:nvSpPr>
        <p:spPr>
          <a:xfrm>
            <a:off x="1371600" y="3962400"/>
            <a:ext cx="6858000" cy="1600200"/>
          </a:xfrm>
        </p:spPr>
        <p:txBody>
          <a:bodyPr anchor="ctr"/>
          <a:lstStyle>
            <a:lvl1pPr marL="0" indent="0" algn="ctr">
              <a:buFont typeface="Wingdings" pitchFamily="2" charset="2"/>
              <a:buNone/>
              <a:defRPr/>
            </a:lvl1pPr>
          </a:lstStyle>
          <a:p>
            <a:pPr lvl="0"/>
            <a:r>
              <a:rPr lang="de-DE" noProof="0" smtClean="0"/>
              <a:t>Formatvorlage des Untertitelmasters durch Klicken bearbeiten</a:t>
            </a:r>
          </a:p>
        </p:txBody>
      </p:sp>
      <p:sp>
        <p:nvSpPr>
          <p:cNvPr id="10" name="Rectangle 13"/>
          <p:cNvSpPr>
            <a:spLocks noGrp="1" noChangeArrowheads="1"/>
          </p:cNvSpPr>
          <p:nvPr>
            <p:ph type="dt" sz="half" idx="10"/>
          </p:nvPr>
        </p:nvSpPr>
        <p:spPr>
          <a:xfrm>
            <a:off x="912834" y="6251575"/>
            <a:ext cx="1296987" cy="457200"/>
          </a:xfrm>
        </p:spPr>
        <p:txBody>
          <a:bodyPr/>
          <a:lstStyle>
            <a:lvl1pPr>
              <a:defRPr/>
            </a:lvl1pPr>
          </a:lstStyle>
          <a:p>
            <a:pPr>
              <a:defRPr/>
            </a:pPr>
            <a:endParaRPr lang="de-DE"/>
          </a:p>
        </p:txBody>
      </p:sp>
      <p:sp>
        <p:nvSpPr>
          <p:cNvPr id="11" name="Rectangle 14"/>
          <p:cNvSpPr>
            <a:spLocks noGrp="1" noChangeArrowheads="1"/>
          </p:cNvSpPr>
          <p:nvPr>
            <p:ph type="ftr" sz="quarter" idx="11"/>
          </p:nvPr>
        </p:nvSpPr>
        <p:spPr>
          <a:xfrm>
            <a:off x="2438400" y="6248400"/>
            <a:ext cx="4800600" cy="457200"/>
          </a:xfrm>
        </p:spPr>
        <p:txBody>
          <a:bodyPr/>
          <a:lstStyle>
            <a:lvl1pPr>
              <a:defRPr/>
            </a:lvl1pPr>
          </a:lstStyle>
          <a:p>
            <a:pPr>
              <a:defRPr/>
            </a:pPr>
            <a:r>
              <a:rPr lang="de-DE"/>
              <a:t>Deutsches Institut für Jugendhilfe und Familienrecht e.V. (DIJuF)</a:t>
            </a:r>
          </a:p>
        </p:txBody>
      </p:sp>
      <p:sp>
        <p:nvSpPr>
          <p:cNvPr id="12" name="Rectangle 15"/>
          <p:cNvSpPr>
            <a:spLocks noGrp="1" noChangeArrowheads="1"/>
          </p:cNvSpPr>
          <p:nvPr>
            <p:ph type="sldNum" sz="quarter" idx="12"/>
          </p:nvPr>
        </p:nvSpPr>
        <p:spPr>
          <a:xfrm>
            <a:off x="7467600" y="6248400"/>
            <a:ext cx="1219200" cy="457200"/>
          </a:xfrm>
        </p:spPr>
        <p:txBody>
          <a:bodyPr/>
          <a:lstStyle>
            <a:lvl1pPr>
              <a:defRPr/>
            </a:lvl1pPr>
          </a:lstStyle>
          <a:p>
            <a:pPr>
              <a:defRPr/>
            </a:pPr>
            <a:fld id="{13EAE9C8-5A3D-46C0-937B-B916166AE7F1}" type="slidenum">
              <a:rPr lang="de-DE"/>
              <a:pPr>
                <a:defRPr/>
              </a:pPr>
              <a:t>‹Nr.›</a:t>
            </a:fld>
            <a:endParaRPr lang="de-DE"/>
          </a:p>
        </p:txBody>
      </p:sp>
    </p:spTree>
    <p:extLst>
      <p:ext uri="{BB962C8B-B14F-4D97-AF65-F5344CB8AC3E}">
        <p14:creationId xmlns:p14="http://schemas.microsoft.com/office/powerpoint/2010/main" val="260695055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Vertikaler Textplatzhalter 2"/>
          <p:cNvSpPr>
            <a:spLocks noGrp="1"/>
          </p:cNvSpPr>
          <p:nvPr>
            <p:ph type="body" orient="vert" idx="1"/>
          </p:nvPr>
        </p:nvSpPr>
        <p:spPr/>
        <p:txBody>
          <a:bodyPr vert="eaVert"/>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Rectangle 9"/>
          <p:cNvSpPr>
            <a:spLocks noGrp="1" noChangeArrowheads="1"/>
          </p:cNvSpPr>
          <p:nvPr>
            <p:ph type="dt" sz="half" idx="10"/>
          </p:nvPr>
        </p:nvSpPr>
        <p:spPr>
          <a:ln/>
        </p:spPr>
        <p:txBody>
          <a:bodyPr/>
          <a:lstStyle>
            <a:lvl1pPr>
              <a:defRPr/>
            </a:lvl1pPr>
          </a:lstStyle>
          <a:p>
            <a:pPr>
              <a:defRPr/>
            </a:pPr>
            <a:endParaRPr lang="de-DE"/>
          </a:p>
        </p:txBody>
      </p:sp>
      <p:sp>
        <p:nvSpPr>
          <p:cNvPr id="5" name="Rectangle 10"/>
          <p:cNvSpPr>
            <a:spLocks noGrp="1" noChangeArrowheads="1"/>
          </p:cNvSpPr>
          <p:nvPr>
            <p:ph type="ftr" sz="quarter" idx="11"/>
          </p:nvPr>
        </p:nvSpPr>
        <p:spPr>
          <a:ln/>
        </p:spPr>
        <p:txBody>
          <a:bodyPr/>
          <a:lstStyle>
            <a:lvl1pPr>
              <a:defRPr/>
            </a:lvl1pPr>
          </a:lstStyle>
          <a:p>
            <a:pPr>
              <a:defRPr/>
            </a:pPr>
            <a:r>
              <a:rPr lang="de-DE"/>
              <a:t>Deutsches Institut für Jugendhilfe und Familienrecht e.V. (DIJuF)</a:t>
            </a:r>
          </a:p>
        </p:txBody>
      </p:sp>
      <p:sp>
        <p:nvSpPr>
          <p:cNvPr id="6" name="Rectangle 11"/>
          <p:cNvSpPr>
            <a:spLocks noGrp="1" noChangeArrowheads="1"/>
          </p:cNvSpPr>
          <p:nvPr>
            <p:ph type="sldNum" sz="quarter" idx="12"/>
          </p:nvPr>
        </p:nvSpPr>
        <p:spPr>
          <a:ln/>
        </p:spPr>
        <p:txBody>
          <a:bodyPr/>
          <a:lstStyle>
            <a:lvl1pPr>
              <a:defRPr/>
            </a:lvl1pPr>
          </a:lstStyle>
          <a:p>
            <a:pPr>
              <a:defRPr/>
            </a:pPr>
            <a:fld id="{E77EDB2D-D5DB-465D-9EA1-F93BCFC27B26}" type="slidenum">
              <a:rPr lang="de-DE"/>
              <a:pPr>
                <a:defRPr/>
              </a:pPr>
              <a:t>‹Nr.›</a:t>
            </a:fld>
            <a:endParaRPr lang="de-DE"/>
          </a:p>
        </p:txBody>
      </p:sp>
    </p:spTree>
    <p:extLst>
      <p:ext uri="{BB962C8B-B14F-4D97-AF65-F5344CB8AC3E}">
        <p14:creationId xmlns:p14="http://schemas.microsoft.com/office/powerpoint/2010/main" val="244942932"/>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Inhaltsplatzhalter 2"/>
          <p:cNvSpPr>
            <a:spLocks noGrp="1"/>
          </p:cNvSpPr>
          <p:nvPr>
            <p:ph sz="half" idx="1"/>
          </p:nvPr>
        </p:nvSpPr>
        <p:spPr>
          <a:xfrm>
            <a:off x="914400" y="1600200"/>
            <a:ext cx="38100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Inhaltsplatzhalter 3"/>
          <p:cNvSpPr>
            <a:spLocks noGrp="1"/>
          </p:cNvSpPr>
          <p:nvPr>
            <p:ph sz="half" idx="2"/>
          </p:nvPr>
        </p:nvSpPr>
        <p:spPr>
          <a:xfrm>
            <a:off x="4876800" y="1600200"/>
            <a:ext cx="38100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5" name="Rectangle 9"/>
          <p:cNvSpPr>
            <a:spLocks noGrp="1" noChangeArrowheads="1"/>
          </p:cNvSpPr>
          <p:nvPr>
            <p:ph type="dt" sz="half" idx="10"/>
          </p:nvPr>
        </p:nvSpPr>
        <p:spPr>
          <a:ln/>
        </p:spPr>
        <p:txBody>
          <a:bodyPr/>
          <a:lstStyle>
            <a:lvl1pPr>
              <a:defRPr/>
            </a:lvl1pPr>
          </a:lstStyle>
          <a:p>
            <a:pPr>
              <a:defRPr/>
            </a:pPr>
            <a:endParaRPr lang="de-DE">
              <a:solidFill>
                <a:srgbClr val="4D4D4D"/>
              </a:solidFill>
            </a:endParaRPr>
          </a:p>
        </p:txBody>
      </p:sp>
      <p:sp>
        <p:nvSpPr>
          <p:cNvPr id="6" name="Rectangle 10"/>
          <p:cNvSpPr>
            <a:spLocks noGrp="1" noChangeArrowheads="1"/>
          </p:cNvSpPr>
          <p:nvPr>
            <p:ph type="ftr" sz="quarter" idx="11"/>
          </p:nvPr>
        </p:nvSpPr>
        <p:spPr>
          <a:ln/>
        </p:spPr>
        <p:txBody>
          <a:bodyPr/>
          <a:lstStyle>
            <a:lvl1pPr>
              <a:defRPr/>
            </a:lvl1pPr>
          </a:lstStyle>
          <a:p>
            <a:pPr>
              <a:defRPr/>
            </a:pPr>
            <a:r>
              <a:rPr lang="de-DE">
                <a:solidFill>
                  <a:srgbClr val="4D4D4D"/>
                </a:solidFill>
              </a:rPr>
              <a:t>Deutsches Institut für Jugendhilfe und Familienrecht e.V. (DIJuF)</a:t>
            </a:r>
          </a:p>
        </p:txBody>
      </p:sp>
      <p:sp>
        <p:nvSpPr>
          <p:cNvPr id="7" name="Rectangle 11"/>
          <p:cNvSpPr>
            <a:spLocks noGrp="1" noChangeArrowheads="1"/>
          </p:cNvSpPr>
          <p:nvPr>
            <p:ph type="sldNum" sz="quarter" idx="12"/>
          </p:nvPr>
        </p:nvSpPr>
        <p:spPr>
          <a:ln/>
        </p:spPr>
        <p:txBody>
          <a:bodyPr/>
          <a:lstStyle>
            <a:lvl1pPr>
              <a:defRPr/>
            </a:lvl1pPr>
          </a:lstStyle>
          <a:p>
            <a:pPr>
              <a:defRPr/>
            </a:pPr>
            <a:fld id="{BF3DA0B7-F6AA-4C77-B2DF-2A2BE67B3290}" type="slidenum">
              <a:rPr lang="de-DE">
                <a:solidFill>
                  <a:srgbClr val="4D4D4D"/>
                </a:solidFill>
              </a:rPr>
              <a:pPr>
                <a:defRPr/>
              </a:pPr>
              <a:t>‹Nr.›</a:t>
            </a:fld>
            <a:endParaRPr lang="de-DE">
              <a:solidFill>
                <a:srgbClr val="4D4D4D"/>
              </a:solidFill>
            </a:endParaRPr>
          </a:p>
        </p:txBody>
      </p:sp>
    </p:spTree>
    <p:extLst>
      <p:ext uri="{BB962C8B-B14F-4D97-AF65-F5344CB8AC3E}">
        <p14:creationId xmlns:p14="http://schemas.microsoft.com/office/powerpoint/2010/main" val="374371452"/>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p:cNvSpPr>
            <a:spLocks noGrp="1"/>
          </p:cNvSpPr>
          <p:nvPr>
            <p:ph type="title"/>
          </p:nvPr>
        </p:nvSpPr>
        <p:spPr>
          <a:xfrm>
            <a:off x="457200" y="274639"/>
            <a:ext cx="8229600" cy="1143000"/>
          </a:xfrm>
        </p:spPr>
        <p:txBody>
          <a:bodyPr/>
          <a:lstStyle>
            <a:lvl1pPr>
              <a:defRPr/>
            </a:lvl1pPr>
          </a:lstStyle>
          <a:p>
            <a:r>
              <a:rPr lang="de-DE" smtClean="0"/>
              <a:t>Titelmasterformat durch Klicken bearbeiten</a:t>
            </a:r>
            <a:endParaRPr lang="de-DE"/>
          </a:p>
        </p:txBody>
      </p:sp>
      <p:sp>
        <p:nvSpPr>
          <p:cNvPr id="3" name="Textplatzhalter 2"/>
          <p:cNvSpPr>
            <a:spLocks noGrp="1"/>
          </p:cNvSpPr>
          <p:nvPr>
            <p:ph type="body" idx="1"/>
          </p:nvPr>
        </p:nvSpPr>
        <p:spPr>
          <a:xfrm>
            <a:off x="457200" y="1535113"/>
            <a:ext cx="4040188" cy="63976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smtClean="0"/>
              <a:t>Textmasterformat bearbeiten</a:t>
            </a:r>
          </a:p>
        </p:txBody>
      </p:sp>
      <p:sp>
        <p:nvSpPr>
          <p:cNvPr id="4" name="Inhaltsplatzhalt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5" name="Textplatzhalter 4"/>
          <p:cNvSpPr>
            <a:spLocks noGrp="1"/>
          </p:cNvSpPr>
          <p:nvPr>
            <p:ph type="body" sz="quarter" idx="3"/>
          </p:nvPr>
        </p:nvSpPr>
        <p:spPr>
          <a:xfrm>
            <a:off x="4645033" y="1535113"/>
            <a:ext cx="4041775" cy="63976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smtClean="0"/>
              <a:t>Textmasterformat bearbeiten</a:t>
            </a:r>
          </a:p>
        </p:txBody>
      </p:sp>
      <p:sp>
        <p:nvSpPr>
          <p:cNvPr id="6" name="Inhaltsplatzhalter 5"/>
          <p:cNvSpPr>
            <a:spLocks noGrp="1"/>
          </p:cNvSpPr>
          <p:nvPr>
            <p:ph sz="quarter" idx="4"/>
          </p:nvPr>
        </p:nvSpPr>
        <p:spPr>
          <a:xfrm>
            <a:off x="4645033"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7" name="Rectangle 9"/>
          <p:cNvSpPr>
            <a:spLocks noGrp="1" noChangeArrowheads="1"/>
          </p:cNvSpPr>
          <p:nvPr>
            <p:ph type="dt" sz="half" idx="10"/>
          </p:nvPr>
        </p:nvSpPr>
        <p:spPr>
          <a:ln/>
        </p:spPr>
        <p:txBody>
          <a:bodyPr/>
          <a:lstStyle>
            <a:lvl1pPr>
              <a:defRPr/>
            </a:lvl1pPr>
          </a:lstStyle>
          <a:p>
            <a:pPr>
              <a:defRPr/>
            </a:pPr>
            <a:endParaRPr lang="de-DE">
              <a:solidFill>
                <a:srgbClr val="4D4D4D"/>
              </a:solidFill>
            </a:endParaRPr>
          </a:p>
        </p:txBody>
      </p:sp>
      <p:sp>
        <p:nvSpPr>
          <p:cNvPr id="8" name="Rectangle 10"/>
          <p:cNvSpPr>
            <a:spLocks noGrp="1" noChangeArrowheads="1"/>
          </p:cNvSpPr>
          <p:nvPr>
            <p:ph type="ftr" sz="quarter" idx="11"/>
          </p:nvPr>
        </p:nvSpPr>
        <p:spPr>
          <a:ln/>
        </p:spPr>
        <p:txBody>
          <a:bodyPr/>
          <a:lstStyle>
            <a:lvl1pPr>
              <a:defRPr/>
            </a:lvl1pPr>
          </a:lstStyle>
          <a:p>
            <a:pPr>
              <a:defRPr/>
            </a:pPr>
            <a:r>
              <a:rPr lang="de-DE">
                <a:solidFill>
                  <a:srgbClr val="4D4D4D"/>
                </a:solidFill>
              </a:rPr>
              <a:t>Deutsches Institut für Jugendhilfe und Familienrecht e.V. (DIJuF)</a:t>
            </a:r>
          </a:p>
        </p:txBody>
      </p:sp>
      <p:sp>
        <p:nvSpPr>
          <p:cNvPr id="9" name="Rectangle 11"/>
          <p:cNvSpPr>
            <a:spLocks noGrp="1" noChangeArrowheads="1"/>
          </p:cNvSpPr>
          <p:nvPr>
            <p:ph type="sldNum" sz="quarter" idx="12"/>
          </p:nvPr>
        </p:nvSpPr>
        <p:spPr>
          <a:ln/>
        </p:spPr>
        <p:txBody>
          <a:bodyPr/>
          <a:lstStyle>
            <a:lvl1pPr>
              <a:defRPr/>
            </a:lvl1pPr>
          </a:lstStyle>
          <a:p>
            <a:pPr>
              <a:defRPr/>
            </a:pPr>
            <a:fld id="{AC8C748B-7030-47C7-B596-128D4FF9CBBF}" type="slidenum">
              <a:rPr lang="de-DE">
                <a:solidFill>
                  <a:srgbClr val="4D4D4D"/>
                </a:solidFill>
              </a:rPr>
              <a:pPr>
                <a:defRPr/>
              </a:pPr>
              <a:t>‹Nr.›</a:t>
            </a:fld>
            <a:endParaRPr lang="de-DE">
              <a:solidFill>
                <a:srgbClr val="4D4D4D"/>
              </a:solidFill>
            </a:endParaRPr>
          </a:p>
        </p:txBody>
      </p:sp>
    </p:spTree>
    <p:extLst>
      <p:ext uri="{BB962C8B-B14F-4D97-AF65-F5344CB8AC3E}">
        <p14:creationId xmlns:p14="http://schemas.microsoft.com/office/powerpoint/2010/main" val="927006553"/>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Rectangle 9"/>
          <p:cNvSpPr>
            <a:spLocks noGrp="1" noChangeArrowheads="1"/>
          </p:cNvSpPr>
          <p:nvPr>
            <p:ph type="dt" sz="half" idx="10"/>
          </p:nvPr>
        </p:nvSpPr>
        <p:spPr>
          <a:ln/>
        </p:spPr>
        <p:txBody>
          <a:bodyPr/>
          <a:lstStyle>
            <a:lvl1pPr>
              <a:defRPr/>
            </a:lvl1pPr>
          </a:lstStyle>
          <a:p>
            <a:pPr>
              <a:defRPr/>
            </a:pPr>
            <a:endParaRPr lang="de-DE">
              <a:solidFill>
                <a:srgbClr val="4D4D4D"/>
              </a:solidFill>
            </a:endParaRPr>
          </a:p>
        </p:txBody>
      </p:sp>
      <p:sp>
        <p:nvSpPr>
          <p:cNvPr id="4" name="Rectangle 10"/>
          <p:cNvSpPr>
            <a:spLocks noGrp="1" noChangeArrowheads="1"/>
          </p:cNvSpPr>
          <p:nvPr>
            <p:ph type="ftr" sz="quarter" idx="11"/>
          </p:nvPr>
        </p:nvSpPr>
        <p:spPr>
          <a:ln/>
        </p:spPr>
        <p:txBody>
          <a:bodyPr/>
          <a:lstStyle>
            <a:lvl1pPr>
              <a:defRPr/>
            </a:lvl1pPr>
          </a:lstStyle>
          <a:p>
            <a:pPr>
              <a:defRPr/>
            </a:pPr>
            <a:r>
              <a:rPr lang="de-DE">
                <a:solidFill>
                  <a:srgbClr val="4D4D4D"/>
                </a:solidFill>
              </a:rPr>
              <a:t>Deutsches Institut für Jugendhilfe und Familienrecht e.V. (DIJuF)</a:t>
            </a:r>
          </a:p>
        </p:txBody>
      </p:sp>
      <p:sp>
        <p:nvSpPr>
          <p:cNvPr id="5" name="Rectangle 11"/>
          <p:cNvSpPr>
            <a:spLocks noGrp="1" noChangeArrowheads="1"/>
          </p:cNvSpPr>
          <p:nvPr>
            <p:ph type="sldNum" sz="quarter" idx="12"/>
          </p:nvPr>
        </p:nvSpPr>
        <p:spPr>
          <a:ln/>
        </p:spPr>
        <p:txBody>
          <a:bodyPr/>
          <a:lstStyle>
            <a:lvl1pPr>
              <a:defRPr/>
            </a:lvl1pPr>
          </a:lstStyle>
          <a:p>
            <a:pPr>
              <a:defRPr/>
            </a:pPr>
            <a:fld id="{0ECB1079-58D3-470F-B450-70E3CF396C70}" type="slidenum">
              <a:rPr lang="de-DE">
                <a:solidFill>
                  <a:srgbClr val="4D4D4D"/>
                </a:solidFill>
              </a:rPr>
              <a:pPr>
                <a:defRPr/>
              </a:pPr>
              <a:t>‹Nr.›</a:t>
            </a:fld>
            <a:endParaRPr lang="de-DE">
              <a:solidFill>
                <a:srgbClr val="4D4D4D"/>
              </a:solidFill>
            </a:endParaRPr>
          </a:p>
        </p:txBody>
      </p:sp>
    </p:spTree>
    <p:extLst>
      <p:ext uri="{BB962C8B-B14F-4D97-AF65-F5344CB8AC3E}">
        <p14:creationId xmlns:p14="http://schemas.microsoft.com/office/powerpoint/2010/main" val="3668231936"/>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Rectangle 9"/>
          <p:cNvSpPr>
            <a:spLocks noGrp="1" noChangeArrowheads="1"/>
          </p:cNvSpPr>
          <p:nvPr>
            <p:ph type="dt" sz="half" idx="10"/>
          </p:nvPr>
        </p:nvSpPr>
        <p:spPr>
          <a:ln/>
        </p:spPr>
        <p:txBody>
          <a:bodyPr/>
          <a:lstStyle>
            <a:lvl1pPr>
              <a:defRPr/>
            </a:lvl1pPr>
          </a:lstStyle>
          <a:p>
            <a:pPr>
              <a:defRPr/>
            </a:pPr>
            <a:endParaRPr lang="de-DE">
              <a:solidFill>
                <a:srgbClr val="4D4D4D"/>
              </a:solidFill>
            </a:endParaRPr>
          </a:p>
        </p:txBody>
      </p:sp>
      <p:sp>
        <p:nvSpPr>
          <p:cNvPr id="3" name="Rectangle 10"/>
          <p:cNvSpPr>
            <a:spLocks noGrp="1" noChangeArrowheads="1"/>
          </p:cNvSpPr>
          <p:nvPr>
            <p:ph type="ftr" sz="quarter" idx="11"/>
          </p:nvPr>
        </p:nvSpPr>
        <p:spPr>
          <a:ln/>
        </p:spPr>
        <p:txBody>
          <a:bodyPr/>
          <a:lstStyle>
            <a:lvl1pPr>
              <a:defRPr/>
            </a:lvl1pPr>
          </a:lstStyle>
          <a:p>
            <a:pPr>
              <a:defRPr/>
            </a:pPr>
            <a:r>
              <a:rPr lang="de-DE">
                <a:solidFill>
                  <a:srgbClr val="4D4D4D"/>
                </a:solidFill>
              </a:rPr>
              <a:t>Deutsches Institut für Jugendhilfe und Familienrecht e.V. (DIJuF)</a:t>
            </a:r>
          </a:p>
        </p:txBody>
      </p:sp>
      <p:sp>
        <p:nvSpPr>
          <p:cNvPr id="4" name="Rectangle 11"/>
          <p:cNvSpPr>
            <a:spLocks noGrp="1" noChangeArrowheads="1"/>
          </p:cNvSpPr>
          <p:nvPr>
            <p:ph type="sldNum" sz="quarter" idx="12"/>
          </p:nvPr>
        </p:nvSpPr>
        <p:spPr>
          <a:ln/>
        </p:spPr>
        <p:txBody>
          <a:bodyPr/>
          <a:lstStyle>
            <a:lvl1pPr>
              <a:defRPr/>
            </a:lvl1pPr>
          </a:lstStyle>
          <a:p>
            <a:pPr>
              <a:defRPr/>
            </a:pPr>
            <a:fld id="{0B31FD3A-AA33-497A-A001-03F4DC91685B}" type="slidenum">
              <a:rPr lang="de-DE">
                <a:solidFill>
                  <a:srgbClr val="4D4D4D"/>
                </a:solidFill>
              </a:rPr>
              <a:pPr>
                <a:defRPr/>
              </a:pPr>
              <a:t>‹Nr.›</a:t>
            </a:fld>
            <a:endParaRPr lang="de-DE">
              <a:solidFill>
                <a:srgbClr val="4D4D4D"/>
              </a:solidFill>
            </a:endParaRPr>
          </a:p>
        </p:txBody>
      </p:sp>
    </p:spTree>
    <p:extLst>
      <p:ext uri="{BB962C8B-B14F-4D97-AF65-F5344CB8AC3E}">
        <p14:creationId xmlns:p14="http://schemas.microsoft.com/office/powerpoint/2010/main" val="1687211834"/>
      </p:ext>
    </p:extLst>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457219" y="273049"/>
            <a:ext cx="3008313" cy="1162051"/>
          </a:xfrm>
        </p:spPr>
        <p:txBody>
          <a:bodyPr anchor="b"/>
          <a:lstStyle>
            <a:lvl1pPr algn="l">
              <a:defRPr sz="2000" b="1"/>
            </a:lvl1pPr>
          </a:lstStyle>
          <a:p>
            <a:r>
              <a:rPr lang="de-DE" smtClean="0"/>
              <a:t>Titelmasterformat durch Klicken bearbeiten</a:t>
            </a:r>
            <a:endParaRPr lang="de-DE"/>
          </a:p>
        </p:txBody>
      </p:sp>
      <p:sp>
        <p:nvSpPr>
          <p:cNvPr id="3" name="Inhaltsplatzhalter 2"/>
          <p:cNvSpPr>
            <a:spLocks noGrp="1"/>
          </p:cNvSpPr>
          <p:nvPr>
            <p:ph idx="1"/>
          </p:nvPr>
        </p:nvSpPr>
        <p:spPr>
          <a:xfrm>
            <a:off x="3575050" y="27307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Textplatzhalter 3"/>
          <p:cNvSpPr>
            <a:spLocks noGrp="1"/>
          </p:cNvSpPr>
          <p:nvPr>
            <p:ph type="body" sz="half" idx="2"/>
          </p:nvPr>
        </p:nvSpPr>
        <p:spPr>
          <a:xfrm>
            <a:off x="457219" y="1435104"/>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smtClean="0"/>
              <a:t>Textmasterformat bearbeiten</a:t>
            </a:r>
          </a:p>
        </p:txBody>
      </p:sp>
      <p:sp>
        <p:nvSpPr>
          <p:cNvPr id="5" name="Rectangle 9"/>
          <p:cNvSpPr>
            <a:spLocks noGrp="1" noChangeArrowheads="1"/>
          </p:cNvSpPr>
          <p:nvPr>
            <p:ph type="dt" sz="half" idx="10"/>
          </p:nvPr>
        </p:nvSpPr>
        <p:spPr>
          <a:ln/>
        </p:spPr>
        <p:txBody>
          <a:bodyPr/>
          <a:lstStyle>
            <a:lvl1pPr>
              <a:defRPr/>
            </a:lvl1pPr>
          </a:lstStyle>
          <a:p>
            <a:pPr>
              <a:defRPr/>
            </a:pPr>
            <a:endParaRPr lang="de-DE">
              <a:solidFill>
                <a:srgbClr val="4D4D4D"/>
              </a:solidFill>
            </a:endParaRPr>
          </a:p>
        </p:txBody>
      </p:sp>
      <p:sp>
        <p:nvSpPr>
          <p:cNvPr id="6" name="Rectangle 10"/>
          <p:cNvSpPr>
            <a:spLocks noGrp="1" noChangeArrowheads="1"/>
          </p:cNvSpPr>
          <p:nvPr>
            <p:ph type="ftr" sz="quarter" idx="11"/>
          </p:nvPr>
        </p:nvSpPr>
        <p:spPr>
          <a:ln/>
        </p:spPr>
        <p:txBody>
          <a:bodyPr/>
          <a:lstStyle>
            <a:lvl1pPr>
              <a:defRPr/>
            </a:lvl1pPr>
          </a:lstStyle>
          <a:p>
            <a:pPr>
              <a:defRPr/>
            </a:pPr>
            <a:r>
              <a:rPr lang="de-DE">
                <a:solidFill>
                  <a:srgbClr val="4D4D4D"/>
                </a:solidFill>
              </a:rPr>
              <a:t>Deutsches Institut für Jugendhilfe und Familienrecht e.V. (DIJuF)</a:t>
            </a:r>
          </a:p>
        </p:txBody>
      </p:sp>
      <p:sp>
        <p:nvSpPr>
          <p:cNvPr id="7" name="Rectangle 11"/>
          <p:cNvSpPr>
            <a:spLocks noGrp="1" noChangeArrowheads="1"/>
          </p:cNvSpPr>
          <p:nvPr>
            <p:ph type="sldNum" sz="quarter" idx="12"/>
          </p:nvPr>
        </p:nvSpPr>
        <p:spPr>
          <a:ln/>
        </p:spPr>
        <p:txBody>
          <a:bodyPr/>
          <a:lstStyle>
            <a:lvl1pPr>
              <a:defRPr/>
            </a:lvl1pPr>
          </a:lstStyle>
          <a:p>
            <a:pPr>
              <a:defRPr/>
            </a:pPr>
            <a:fld id="{777C0AE3-BE55-4208-8740-E857C712C746}" type="slidenum">
              <a:rPr lang="de-DE">
                <a:solidFill>
                  <a:srgbClr val="4D4D4D"/>
                </a:solidFill>
              </a:rPr>
              <a:pPr>
                <a:defRPr/>
              </a:pPr>
              <a:t>‹Nr.›</a:t>
            </a:fld>
            <a:endParaRPr lang="de-DE">
              <a:solidFill>
                <a:srgbClr val="4D4D4D"/>
              </a:solidFill>
            </a:endParaRPr>
          </a:p>
        </p:txBody>
      </p:sp>
    </p:spTree>
    <p:extLst>
      <p:ext uri="{BB962C8B-B14F-4D97-AF65-F5344CB8AC3E}">
        <p14:creationId xmlns:p14="http://schemas.microsoft.com/office/powerpoint/2010/main" val="4181197578"/>
      </p:ext>
    </p:extLst>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1792288" y="4800601"/>
            <a:ext cx="5486400" cy="566739"/>
          </a:xfrm>
        </p:spPr>
        <p:txBody>
          <a:bodyPr anchor="b"/>
          <a:lstStyle>
            <a:lvl1pPr algn="l">
              <a:defRPr sz="2000" b="1"/>
            </a:lvl1pPr>
          </a:lstStyle>
          <a:p>
            <a:r>
              <a:rPr lang="de-DE" smtClean="0"/>
              <a:t>Titelmasterformat durch Klicken bearbeiten</a:t>
            </a:r>
            <a:endParaRPr lang="de-DE"/>
          </a:p>
        </p:txBody>
      </p:sp>
      <p:sp>
        <p:nvSpPr>
          <p:cNvPr id="3" name="Bildplatzhalt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de-DE" noProof="0" smtClean="0"/>
          </a:p>
        </p:txBody>
      </p:sp>
      <p:sp>
        <p:nvSpPr>
          <p:cNvPr id="4" name="Textplatzhalter 3"/>
          <p:cNvSpPr>
            <a:spLocks noGrp="1"/>
          </p:cNvSpPr>
          <p:nvPr>
            <p:ph type="body" sz="half" idx="2"/>
          </p:nvPr>
        </p:nvSpPr>
        <p:spPr>
          <a:xfrm>
            <a:off x="1792288" y="5367357"/>
            <a:ext cx="5486400" cy="8048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smtClean="0"/>
              <a:t>Textmasterformat bearbeiten</a:t>
            </a:r>
          </a:p>
        </p:txBody>
      </p:sp>
      <p:sp>
        <p:nvSpPr>
          <p:cNvPr id="5" name="Rectangle 9"/>
          <p:cNvSpPr>
            <a:spLocks noGrp="1" noChangeArrowheads="1"/>
          </p:cNvSpPr>
          <p:nvPr>
            <p:ph type="dt" sz="half" idx="10"/>
          </p:nvPr>
        </p:nvSpPr>
        <p:spPr>
          <a:ln/>
        </p:spPr>
        <p:txBody>
          <a:bodyPr/>
          <a:lstStyle>
            <a:lvl1pPr>
              <a:defRPr/>
            </a:lvl1pPr>
          </a:lstStyle>
          <a:p>
            <a:pPr>
              <a:defRPr/>
            </a:pPr>
            <a:endParaRPr lang="de-DE">
              <a:solidFill>
                <a:srgbClr val="4D4D4D"/>
              </a:solidFill>
            </a:endParaRPr>
          </a:p>
        </p:txBody>
      </p:sp>
      <p:sp>
        <p:nvSpPr>
          <p:cNvPr id="6" name="Rectangle 10"/>
          <p:cNvSpPr>
            <a:spLocks noGrp="1" noChangeArrowheads="1"/>
          </p:cNvSpPr>
          <p:nvPr>
            <p:ph type="ftr" sz="quarter" idx="11"/>
          </p:nvPr>
        </p:nvSpPr>
        <p:spPr>
          <a:ln/>
        </p:spPr>
        <p:txBody>
          <a:bodyPr/>
          <a:lstStyle>
            <a:lvl1pPr>
              <a:defRPr/>
            </a:lvl1pPr>
          </a:lstStyle>
          <a:p>
            <a:pPr>
              <a:defRPr/>
            </a:pPr>
            <a:r>
              <a:rPr lang="de-DE">
                <a:solidFill>
                  <a:srgbClr val="4D4D4D"/>
                </a:solidFill>
              </a:rPr>
              <a:t>Deutsches Institut für Jugendhilfe und Familienrecht e.V. (DIJuF)</a:t>
            </a:r>
          </a:p>
        </p:txBody>
      </p:sp>
      <p:sp>
        <p:nvSpPr>
          <p:cNvPr id="7" name="Rectangle 11"/>
          <p:cNvSpPr>
            <a:spLocks noGrp="1" noChangeArrowheads="1"/>
          </p:cNvSpPr>
          <p:nvPr>
            <p:ph type="sldNum" sz="quarter" idx="12"/>
          </p:nvPr>
        </p:nvSpPr>
        <p:spPr>
          <a:ln/>
        </p:spPr>
        <p:txBody>
          <a:bodyPr/>
          <a:lstStyle>
            <a:lvl1pPr>
              <a:defRPr/>
            </a:lvl1pPr>
          </a:lstStyle>
          <a:p>
            <a:pPr>
              <a:defRPr/>
            </a:pPr>
            <a:fld id="{96DBC760-938E-46AA-A380-7EE552AB1E38}" type="slidenum">
              <a:rPr lang="de-DE">
                <a:solidFill>
                  <a:srgbClr val="4D4D4D"/>
                </a:solidFill>
              </a:rPr>
              <a:pPr>
                <a:defRPr/>
              </a:pPr>
              <a:t>‹Nr.›</a:t>
            </a:fld>
            <a:endParaRPr lang="de-DE">
              <a:solidFill>
                <a:srgbClr val="4D4D4D"/>
              </a:solidFill>
            </a:endParaRPr>
          </a:p>
        </p:txBody>
      </p:sp>
    </p:spTree>
    <p:extLst>
      <p:ext uri="{BB962C8B-B14F-4D97-AF65-F5344CB8AC3E}">
        <p14:creationId xmlns:p14="http://schemas.microsoft.com/office/powerpoint/2010/main" val="3949893582"/>
      </p:ext>
    </p:extLst>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Vertikaler Textplatzhalter 2"/>
          <p:cNvSpPr>
            <a:spLocks noGrp="1"/>
          </p:cNvSpPr>
          <p:nvPr>
            <p:ph type="body" orient="vert" idx="1"/>
          </p:nvPr>
        </p:nvSpPr>
        <p:spPr/>
        <p:txBody>
          <a:bodyPr vert="eaVert"/>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Rectangle 9"/>
          <p:cNvSpPr>
            <a:spLocks noGrp="1" noChangeArrowheads="1"/>
          </p:cNvSpPr>
          <p:nvPr>
            <p:ph type="dt" sz="half" idx="10"/>
          </p:nvPr>
        </p:nvSpPr>
        <p:spPr>
          <a:ln/>
        </p:spPr>
        <p:txBody>
          <a:bodyPr/>
          <a:lstStyle>
            <a:lvl1pPr>
              <a:defRPr/>
            </a:lvl1pPr>
          </a:lstStyle>
          <a:p>
            <a:pPr>
              <a:defRPr/>
            </a:pPr>
            <a:endParaRPr lang="de-DE">
              <a:solidFill>
                <a:srgbClr val="4D4D4D"/>
              </a:solidFill>
            </a:endParaRPr>
          </a:p>
        </p:txBody>
      </p:sp>
      <p:sp>
        <p:nvSpPr>
          <p:cNvPr id="5" name="Rectangle 10"/>
          <p:cNvSpPr>
            <a:spLocks noGrp="1" noChangeArrowheads="1"/>
          </p:cNvSpPr>
          <p:nvPr>
            <p:ph type="ftr" sz="quarter" idx="11"/>
          </p:nvPr>
        </p:nvSpPr>
        <p:spPr>
          <a:ln/>
        </p:spPr>
        <p:txBody>
          <a:bodyPr/>
          <a:lstStyle>
            <a:lvl1pPr>
              <a:defRPr/>
            </a:lvl1pPr>
          </a:lstStyle>
          <a:p>
            <a:pPr>
              <a:defRPr/>
            </a:pPr>
            <a:r>
              <a:rPr lang="de-DE">
                <a:solidFill>
                  <a:srgbClr val="4D4D4D"/>
                </a:solidFill>
              </a:rPr>
              <a:t>Deutsches Institut für Jugendhilfe und Familienrecht e.V. (DIJuF)</a:t>
            </a:r>
          </a:p>
        </p:txBody>
      </p:sp>
      <p:sp>
        <p:nvSpPr>
          <p:cNvPr id="6" name="Rectangle 11"/>
          <p:cNvSpPr>
            <a:spLocks noGrp="1" noChangeArrowheads="1"/>
          </p:cNvSpPr>
          <p:nvPr>
            <p:ph type="sldNum" sz="quarter" idx="12"/>
          </p:nvPr>
        </p:nvSpPr>
        <p:spPr>
          <a:ln/>
        </p:spPr>
        <p:txBody>
          <a:bodyPr/>
          <a:lstStyle>
            <a:lvl1pPr>
              <a:defRPr/>
            </a:lvl1pPr>
          </a:lstStyle>
          <a:p>
            <a:pPr>
              <a:defRPr/>
            </a:pPr>
            <a:fld id="{7905850E-1178-409C-9528-D3EC0D9C80A9}" type="slidenum">
              <a:rPr lang="de-DE">
                <a:solidFill>
                  <a:srgbClr val="4D4D4D"/>
                </a:solidFill>
              </a:rPr>
              <a:pPr>
                <a:defRPr/>
              </a:pPr>
              <a:t>‹Nr.›</a:t>
            </a:fld>
            <a:endParaRPr lang="de-DE">
              <a:solidFill>
                <a:srgbClr val="4D4D4D"/>
              </a:solidFill>
            </a:endParaRPr>
          </a:p>
        </p:txBody>
      </p:sp>
    </p:spTree>
    <p:extLst>
      <p:ext uri="{BB962C8B-B14F-4D97-AF65-F5344CB8AC3E}">
        <p14:creationId xmlns:p14="http://schemas.microsoft.com/office/powerpoint/2010/main" val="3955561978"/>
      </p:ext>
    </p:extLst>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p:cNvSpPr>
            <a:spLocks noGrp="1"/>
          </p:cNvSpPr>
          <p:nvPr>
            <p:ph type="title" orient="vert"/>
          </p:nvPr>
        </p:nvSpPr>
        <p:spPr>
          <a:xfrm>
            <a:off x="6743700" y="277813"/>
            <a:ext cx="1943100" cy="5853112"/>
          </a:xfrm>
        </p:spPr>
        <p:txBody>
          <a:bodyPr vert="eaVert"/>
          <a:lstStyle/>
          <a:p>
            <a:r>
              <a:rPr lang="de-DE" smtClean="0"/>
              <a:t>Titelmasterformat durch Klicken bearbeiten</a:t>
            </a:r>
            <a:endParaRPr lang="de-DE"/>
          </a:p>
        </p:txBody>
      </p:sp>
      <p:sp>
        <p:nvSpPr>
          <p:cNvPr id="3" name="Vertikaler Textplatzhalter 2"/>
          <p:cNvSpPr>
            <a:spLocks noGrp="1"/>
          </p:cNvSpPr>
          <p:nvPr>
            <p:ph type="body" orient="vert" idx="1"/>
          </p:nvPr>
        </p:nvSpPr>
        <p:spPr>
          <a:xfrm>
            <a:off x="914400" y="277813"/>
            <a:ext cx="5676900" cy="5853112"/>
          </a:xfrm>
        </p:spPr>
        <p:txBody>
          <a:bodyPr vert="eaVert"/>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Rectangle 9"/>
          <p:cNvSpPr>
            <a:spLocks noGrp="1" noChangeArrowheads="1"/>
          </p:cNvSpPr>
          <p:nvPr>
            <p:ph type="dt" sz="half" idx="10"/>
          </p:nvPr>
        </p:nvSpPr>
        <p:spPr>
          <a:ln/>
        </p:spPr>
        <p:txBody>
          <a:bodyPr/>
          <a:lstStyle>
            <a:lvl1pPr>
              <a:defRPr/>
            </a:lvl1pPr>
          </a:lstStyle>
          <a:p>
            <a:pPr>
              <a:defRPr/>
            </a:pPr>
            <a:endParaRPr lang="de-DE">
              <a:solidFill>
                <a:srgbClr val="4D4D4D"/>
              </a:solidFill>
            </a:endParaRPr>
          </a:p>
        </p:txBody>
      </p:sp>
      <p:sp>
        <p:nvSpPr>
          <p:cNvPr id="5" name="Rectangle 10"/>
          <p:cNvSpPr>
            <a:spLocks noGrp="1" noChangeArrowheads="1"/>
          </p:cNvSpPr>
          <p:nvPr>
            <p:ph type="ftr" sz="quarter" idx="11"/>
          </p:nvPr>
        </p:nvSpPr>
        <p:spPr>
          <a:ln/>
        </p:spPr>
        <p:txBody>
          <a:bodyPr/>
          <a:lstStyle>
            <a:lvl1pPr>
              <a:defRPr/>
            </a:lvl1pPr>
          </a:lstStyle>
          <a:p>
            <a:pPr>
              <a:defRPr/>
            </a:pPr>
            <a:r>
              <a:rPr lang="de-DE">
                <a:solidFill>
                  <a:srgbClr val="4D4D4D"/>
                </a:solidFill>
              </a:rPr>
              <a:t>Deutsches Institut für Jugendhilfe und Familienrecht e.V. (DIJuF)</a:t>
            </a:r>
          </a:p>
        </p:txBody>
      </p:sp>
      <p:sp>
        <p:nvSpPr>
          <p:cNvPr id="6" name="Rectangle 11"/>
          <p:cNvSpPr>
            <a:spLocks noGrp="1" noChangeArrowheads="1"/>
          </p:cNvSpPr>
          <p:nvPr>
            <p:ph type="sldNum" sz="quarter" idx="12"/>
          </p:nvPr>
        </p:nvSpPr>
        <p:spPr>
          <a:ln/>
        </p:spPr>
        <p:txBody>
          <a:bodyPr/>
          <a:lstStyle>
            <a:lvl1pPr>
              <a:defRPr/>
            </a:lvl1pPr>
          </a:lstStyle>
          <a:p>
            <a:pPr>
              <a:defRPr/>
            </a:pPr>
            <a:fld id="{C625045C-A7BF-4F87-8D12-D47311153D36}" type="slidenum">
              <a:rPr lang="de-DE">
                <a:solidFill>
                  <a:srgbClr val="4D4D4D"/>
                </a:solidFill>
              </a:rPr>
              <a:pPr>
                <a:defRPr/>
              </a:pPr>
              <a:t>‹Nr.›</a:t>
            </a:fld>
            <a:endParaRPr lang="de-DE">
              <a:solidFill>
                <a:srgbClr val="4D4D4D"/>
              </a:solidFill>
            </a:endParaRPr>
          </a:p>
        </p:txBody>
      </p:sp>
    </p:spTree>
    <p:extLst>
      <p:ext uri="{BB962C8B-B14F-4D97-AF65-F5344CB8AC3E}">
        <p14:creationId xmlns:p14="http://schemas.microsoft.com/office/powerpoint/2010/main" val="3683398684"/>
      </p:ext>
    </p:extLst>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type="txAndObj" preserve="1">
  <p:cSld name="Titel, Text und Inhalt">
    <p:spTree>
      <p:nvGrpSpPr>
        <p:cNvPr id="1" name=""/>
        <p:cNvGrpSpPr/>
        <p:nvPr/>
      </p:nvGrpSpPr>
      <p:grpSpPr>
        <a:xfrm>
          <a:off x="0" y="0"/>
          <a:ext cx="0" cy="0"/>
          <a:chOff x="0" y="0"/>
          <a:chExt cx="0" cy="0"/>
        </a:xfrm>
      </p:grpSpPr>
      <p:sp>
        <p:nvSpPr>
          <p:cNvPr id="2" name="Titel 1"/>
          <p:cNvSpPr>
            <a:spLocks noGrp="1"/>
          </p:cNvSpPr>
          <p:nvPr>
            <p:ph type="title"/>
          </p:nvPr>
        </p:nvSpPr>
        <p:spPr>
          <a:xfrm>
            <a:off x="914400" y="277813"/>
            <a:ext cx="6019800" cy="1143000"/>
          </a:xfrm>
        </p:spPr>
        <p:txBody>
          <a:bodyPr/>
          <a:lstStyle/>
          <a:p>
            <a:r>
              <a:rPr lang="de-DE" smtClean="0"/>
              <a:t>Titelmasterformat durch Klicken bearbeiten</a:t>
            </a:r>
            <a:endParaRPr lang="de-DE"/>
          </a:p>
        </p:txBody>
      </p:sp>
      <p:sp>
        <p:nvSpPr>
          <p:cNvPr id="3" name="Textplatzhalter 2"/>
          <p:cNvSpPr>
            <a:spLocks noGrp="1"/>
          </p:cNvSpPr>
          <p:nvPr>
            <p:ph type="body" sz="half" idx="1"/>
          </p:nvPr>
        </p:nvSpPr>
        <p:spPr>
          <a:xfrm>
            <a:off x="914400" y="1600200"/>
            <a:ext cx="3810000" cy="4530725"/>
          </a:xfrm>
        </p:spPr>
        <p:txBody>
          <a:body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Inhaltsplatzhalter 3"/>
          <p:cNvSpPr>
            <a:spLocks noGrp="1"/>
          </p:cNvSpPr>
          <p:nvPr>
            <p:ph sz="half" idx="2"/>
          </p:nvPr>
        </p:nvSpPr>
        <p:spPr>
          <a:xfrm>
            <a:off x="4876800" y="1600200"/>
            <a:ext cx="3810000" cy="4530725"/>
          </a:xfrm>
        </p:spPr>
        <p:txBody>
          <a:body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5" name="Rectangle 9"/>
          <p:cNvSpPr>
            <a:spLocks noGrp="1" noChangeArrowheads="1"/>
          </p:cNvSpPr>
          <p:nvPr>
            <p:ph type="dt" sz="half" idx="10"/>
          </p:nvPr>
        </p:nvSpPr>
        <p:spPr>
          <a:ln/>
        </p:spPr>
        <p:txBody>
          <a:bodyPr/>
          <a:lstStyle>
            <a:lvl1pPr>
              <a:defRPr/>
            </a:lvl1pPr>
          </a:lstStyle>
          <a:p>
            <a:pPr>
              <a:defRPr/>
            </a:pPr>
            <a:endParaRPr lang="de-DE">
              <a:solidFill>
                <a:srgbClr val="4D4D4D"/>
              </a:solidFill>
            </a:endParaRPr>
          </a:p>
        </p:txBody>
      </p:sp>
      <p:sp>
        <p:nvSpPr>
          <p:cNvPr id="6" name="Rectangle 10"/>
          <p:cNvSpPr>
            <a:spLocks noGrp="1" noChangeArrowheads="1"/>
          </p:cNvSpPr>
          <p:nvPr>
            <p:ph type="ftr" sz="quarter" idx="11"/>
          </p:nvPr>
        </p:nvSpPr>
        <p:spPr>
          <a:ln/>
        </p:spPr>
        <p:txBody>
          <a:bodyPr/>
          <a:lstStyle>
            <a:lvl1pPr>
              <a:defRPr/>
            </a:lvl1pPr>
          </a:lstStyle>
          <a:p>
            <a:pPr>
              <a:defRPr/>
            </a:pPr>
            <a:r>
              <a:rPr lang="de-DE">
                <a:solidFill>
                  <a:srgbClr val="4D4D4D"/>
                </a:solidFill>
              </a:rPr>
              <a:t>Deutsches Institut für Jugendhilfe und Familienrecht e.V. (DIJuF)</a:t>
            </a:r>
          </a:p>
        </p:txBody>
      </p:sp>
      <p:sp>
        <p:nvSpPr>
          <p:cNvPr id="7" name="Rectangle 11"/>
          <p:cNvSpPr>
            <a:spLocks noGrp="1" noChangeArrowheads="1"/>
          </p:cNvSpPr>
          <p:nvPr>
            <p:ph type="sldNum" sz="quarter" idx="12"/>
          </p:nvPr>
        </p:nvSpPr>
        <p:spPr>
          <a:ln/>
        </p:spPr>
        <p:txBody>
          <a:bodyPr/>
          <a:lstStyle>
            <a:lvl1pPr>
              <a:defRPr/>
            </a:lvl1pPr>
          </a:lstStyle>
          <a:p>
            <a:pPr>
              <a:defRPr/>
            </a:pPr>
            <a:fld id="{FAA852E5-03E5-41CE-B7CA-D7F6DD7C124B}" type="slidenum">
              <a:rPr lang="de-DE">
                <a:solidFill>
                  <a:srgbClr val="4D4D4D"/>
                </a:solidFill>
              </a:rPr>
              <a:pPr>
                <a:defRPr/>
              </a:pPr>
              <a:t>‹Nr.›</a:t>
            </a:fld>
            <a:endParaRPr lang="de-DE">
              <a:solidFill>
                <a:srgbClr val="4D4D4D"/>
              </a:solidFill>
            </a:endParaRPr>
          </a:p>
        </p:txBody>
      </p:sp>
    </p:spTree>
    <p:extLst>
      <p:ext uri="{BB962C8B-B14F-4D97-AF65-F5344CB8AC3E}">
        <p14:creationId xmlns:p14="http://schemas.microsoft.com/office/powerpoint/2010/main" val="498055005"/>
      </p:ext>
    </p:extLst>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type="tbl" preserve="1">
  <p:cSld name="Titel und Tabelle">
    <p:spTree>
      <p:nvGrpSpPr>
        <p:cNvPr id="1" name=""/>
        <p:cNvGrpSpPr/>
        <p:nvPr/>
      </p:nvGrpSpPr>
      <p:grpSpPr>
        <a:xfrm>
          <a:off x="0" y="0"/>
          <a:ext cx="0" cy="0"/>
          <a:chOff x="0" y="0"/>
          <a:chExt cx="0" cy="0"/>
        </a:xfrm>
      </p:grpSpPr>
      <p:sp>
        <p:nvSpPr>
          <p:cNvPr id="2" name="Titel 1"/>
          <p:cNvSpPr>
            <a:spLocks noGrp="1"/>
          </p:cNvSpPr>
          <p:nvPr>
            <p:ph type="title"/>
          </p:nvPr>
        </p:nvSpPr>
        <p:spPr>
          <a:xfrm>
            <a:off x="914400" y="277813"/>
            <a:ext cx="6019800" cy="1143000"/>
          </a:xfrm>
        </p:spPr>
        <p:txBody>
          <a:bodyPr/>
          <a:lstStyle/>
          <a:p>
            <a:r>
              <a:rPr lang="de-DE" smtClean="0"/>
              <a:t>Titelmasterformat durch Klicken bearbeiten</a:t>
            </a:r>
            <a:endParaRPr lang="de-DE"/>
          </a:p>
        </p:txBody>
      </p:sp>
      <p:sp>
        <p:nvSpPr>
          <p:cNvPr id="3" name="Tabellenplatzhalter 2"/>
          <p:cNvSpPr>
            <a:spLocks noGrp="1"/>
          </p:cNvSpPr>
          <p:nvPr>
            <p:ph type="tbl" idx="1"/>
          </p:nvPr>
        </p:nvSpPr>
        <p:spPr>
          <a:xfrm>
            <a:off x="914400" y="1600200"/>
            <a:ext cx="7772400" cy="4530725"/>
          </a:xfrm>
        </p:spPr>
        <p:txBody>
          <a:bodyPr/>
          <a:lstStyle/>
          <a:p>
            <a:pPr lvl="0"/>
            <a:endParaRPr lang="de-DE" noProof="0" smtClean="0"/>
          </a:p>
        </p:txBody>
      </p:sp>
      <p:sp>
        <p:nvSpPr>
          <p:cNvPr id="4" name="Rectangle 9"/>
          <p:cNvSpPr>
            <a:spLocks noGrp="1" noChangeArrowheads="1"/>
          </p:cNvSpPr>
          <p:nvPr>
            <p:ph type="dt" sz="half" idx="10"/>
          </p:nvPr>
        </p:nvSpPr>
        <p:spPr>
          <a:ln/>
        </p:spPr>
        <p:txBody>
          <a:bodyPr/>
          <a:lstStyle>
            <a:lvl1pPr>
              <a:defRPr/>
            </a:lvl1pPr>
          </a:lstStyle>
          <a:p>
            <a:pPr>
              <a:defRPr/>
            </a:pPr>
            <a:endParaRPr lang="de-DE">
              <a:solidFill>
                <a:srgbClr val="4D4D4D"/>
              </a:solidFill>
            </a:endParaRPr>
          </a:p>
        </p:txBody>
      </p:sp>
      <p:sp>
        <p:nvSpPr>
          <p:cNvPr id="5" name="Rectangle 10"/>
          <p:cNvSpPr>
            <a:spLocks noGrp="1" noChangeArrowheads="1"/>
          </p:cNvSpPr>
          <p:nvPr>
            <p:ph type="ftr" sz="quarter" idx="11"/>
          </p:nvPr>
        </p:nvSpPr>
        <p:spPr>
          <a:ln/>
        </p:spPr>
        <p:txBody>
          <a:bodyPr/>
          <a:lstStyle>
            <a:lvl1pPr>
              <a:defRPr/>
            </a:lvl1pPr>
          </a:lstStyle>
          <a:p>
            <a:pPr>
              <a:defRPr/>
            </a:pPr>
            <a:r>
              <a:rPr lang="de-DE">
                <a:solidFill>
                  <a:srgbClr val="4D4D4D"/>
                </a:solidFill>
              </a:rPr>
              <a:t>Deutsches Institut für Jugendhilfe und Familienrecht e.V. (DIJuF)</a:t>
            </a:r>
          </a:p>
        </p:txBody>
      </p:sp>
      <p:sp>
        <p:nvSpPr>
          <p:cNvPr id="6" name="Rectangle 11"/>
          <p:cNvSpPr>
            <a:spLocks noGrp="1" noChangeArrowheads="1"/>
          </p:cNvSpPr>
          <p:nvPr>
            <p:ph type="sldNum" sz="quarter" idx="12"/>
          </p:nvPr>
        </p:nvSpPr>
        <p:spPr>
          <a:ln/>
        </p:spPr>
        <p:txBody>
          <a:bodyPr/>
          <a:lstStyle>
            <a:lvl1pPr>
              <a:defRPr/>
            </a:lvl1pPr>
          </a:lstStyle>
          <a:p>
            <a:pPr>
              <a:defRPr/>
            </a:pPr>
            <a:fld id="{B107241D-4A7C-4F91-95B1-407F2C5D60DC}" type="slidenum">
              <a:rPr lang="de-DE">
                <a:solidFill>
                  <a:srgbClr val="4D4D4D"/>
                </a:solidFill>
              </a:rPr>
              <a:pPr>
                <a:defRPr/>
              </a:pPr>
              <a:t>‹Nr.›</a:t>
            </a:fld>
            <a:endParaRPr lang="de-DE">
              <a:solidFill>
                <a:srgbClr val="4D4D4D"/>
              </a:solidFill>
            </a:endParaRPr>
          </a:p>
        </p:txBody>
      </p:sp>
    </p:spTree>
    <p:extLst>
      <p:ext uri="{BB962C8B-B14F-4D97-AF65-F5344CB8AC3E}">
        <p14:creationId xmlns:p14="http://schemas.microsoft.com/office/powerpoint/2010/main" val="196935190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p:cNvSpPr>
            <a:spLocks noGrp="1"/>
          </p:cNvSpPr>
          <p:nvPr>
            <p:ph type="title" orient="vert"/>
          </p:nvPr>
        </p:nvSpPr>
        <p:spPr>
          <a:xfrm>
            <a:off x="6743700" y="277813"/>
            <a:ext cx="1943100" cy="5853112"/>
          </a:xfrm>
        </p:spPr>
        <p:txBody>
          <a:bodyPr vert="eaVert"/>
          <a:lstStyle/>
          <a:p>
            <a:r>
              <a:rPr lang="de-DE" smtClean="0"/>
              <a:t>Titelmasterformat durch Klicken bearbeiten</a:t>
            </a:r>
            <a:endParaRPr lang="de-DE"/>
          </a:p>
        </p:txBody>
      </p:sp>
      <p:sp>
        <p:nvSpPr>
          <p:cNvPr id="3" name="Vertikaler Textplatzhalter 2"/>
          <p:cNvSpPr>
            <a:spLocks noGrp="1"/>
          </p:cNvSpPr>
          <p:nvPr>
            <p:ph type="body" orient="vert" idx="1"/>
          </p:nvPr>
        </p:nvSpPr>
        <p:spPr>
          <a:xfrm>
            <a:off x="914400" y="277813"/>
            <a:ext cx="5676900" cy="5853112"/>
          </a:xfrm>
        </p:spPr>
        <p:txBody>
          <a:bodyPr vert="eaVert"/>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Rectangle 9"/>
          <p:cNvSpPr>
            <a:spLocks noGrp="1" noChangeArrowheads="1"/>
          </p:cNvSpPr>
          <p:nvPr>
            <p:ph type="dt" sz="half" idx="10"/>
          </p:nvPr>
        </p:nvSpPr>
        <p:spPr>
          <a:ln/>
        </p:spPr>
        <p:txBody>
          <a:bodyPr/>
          <a:lstStyle>
            <a:lvl1pPr>
              <a:defRPr/>
            </a:lvl1pPr>
          </a:lstStyle>
          <a:p>
            <a:pPr>
              <a:defRPr/>
            </a:pPr>
            <a:endParaRPr lang="de-DE"/>
          </a:p>
        </p:txBody>
      </p:sp>
      <p:sp>
        <p:nvSpPr>
          <p:cNvPr id="5" name="Rectangle 10"/>
          <p:cNvSpPr>
            <a:spLocks noGrp="1" noChangeArrowheads="1"/>
          </p:cNvSpPr>
          <p:nvPr>
            <p:ph type="ftr" sz="quarter" idx="11"/>
          </p:nvPr>
        </p:nvSpPr>
        <p:spPr>
          <a:ln/>
        </p:spPr>
        <p:txBody>
          <a:bodyPr/>
          <a:lstStyle>
            <a:lvl1pPr>
              <a:defRPr/>
            </a:lvl1pPr>
          </a:lstStyle>
          <a:p>
            <a:pPr>
              <a:defRPr/>
            </a:pPr>
            <a:r>
              <a:rPr lang="de-DE"/>
              <a:t>Deutsches Institut für Jugendhilfe und Familienrecht e.V. (DIJuF)</a:t>
            </a:r>
          </a:p>
        </p:txBody>
      </p:sp>
      <p:sp>
        <p:nvSpPr>
          <p:cNvPr id="6" name="Rectangle 11"/>
          <p:cNvSpPr>
            <a:spLocks noGrp="1" noChangeArrowheads="1"/>
          </p:cNvSpPr>
          <p:nvPr>
            <p:ph type="sldNum" sz="quarter" idx="12"/>
          </p:nvPr>
        </p:nvSpPr>
        <p:spPr>
          <a:ln/>
        </p:spPr>
        <p:txBody>
          <a:bodyPr/>
          <a:lstStyle>
            <a:lvl1pPr>
              <a:defRPr/>
            </a:lvl1pPr>
          </a:lstStyle>
          <a:p>
            <a:pPr>
              <a:defRPr/>
            </a:pPr>
            <a:fld id="{3F213222-88B2-4154-8D3B-8E13662D9010}" type="slidenum">
              <a:rPr lang="de-DE"/>
              <a:pPr>
                <a:defRPr/>
              </a:pPr>
              <a:t>‹Nr.›</a:t>
            </a:fld>
            <a:endParaRPr lang="de-DE"/>
          </a:p>
        </p:txBody>
      </p:sp>
    </p:spTree>
    <p:extLst>
      <p:ext uri="{BB962C8B-B14F-4D97-AF65-F5344CB8AC3E}">
        <p14:creationId xmlns:p14="http://schemas.microsoft.com/office/powerpoint/2010/main" val="1198891764"/>
      </p:ext>
    </p:extLst>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showMasterSp="0" type="title" preserve="1">
  <p:cSld name="Titelfolie">
    <p:spTree>
      <p:nvGrpSpPr>
        <p:cNvPr id="1" name=""/>
        <p:cNvGrpSpPr/>
        <p:nvPr/>
      </p:nvGrpSpPr>
      <p:grpSpPr>
        <a:xfrm>
          <a:off x="0" y="0"/>
          <a:ext cx="0" cy="0"/>
          <a:chOff x="0" y="0"/>
          <a:chExt cx="0" cy="0"/>
        </a:xfrm>
      </p:grpSpPr>
      <p:sp>
        <p:nvSpPr>
          <p:cNvPr id="4099" name="Rectangle 3"/>
          <p:cNvSpPr>
            <a:spLocks noChangeArrowheads="1"/>
          </p:cNvSpPr>
          <p:nvPr/>
        </p:nvSpPr>
        <p:spPr bwMode="auto">
          <a:xfrm>
            <a:off x="0" y="0"/>
            <a:ext cx="990600" cy="4876800"/>
          </a:xfrm>
          <a:prstGeom prst="rect">
            <a:avLst/>
          </a:prstGeom>
          <a:solidFill>
            <a:schemeClr val="accent1"/>
          </a:solidFill>
          <a:ln>
            <a:noFill/>
          </a:ln>
          <a:effectLst/>
          <a:extLst>
            <a:ext uri="{91240B29-F687-4F45-9708-019B960494DF}">
              <a14:hiddenLine xmlns:a14="http://schemas.microsoft.com/office/drawing/2010/main" w="9525">
                <a:solidFill>
                  <a:schemeClr val="bg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de-DE" altLang="de-DE" sz="2400">
              <a:solidFill>
                <a:srgbClr val="4D4D4D"/>
              </a:solidFill>
              <a:latin typeface="Times New Roman" pitchFamily="18" charset="0"/>
            </a:endParaRPr>
          </a:p>
        </p:txBody>
      </p:sp>
      <p:grpSp>
        <p:nvGrpSpPr>
          <p:cNvPr id="4100" name="Group 4"/>
          <p:cNvGrpSpPr>
            <a:grpSpLocks/>
          </p:cNvGrpSpPr>
          <p:nvPr/>
        </p:nvGrpSpPr>
        <p:grpSpPr bwMode="auto">
          <a:xfrm>
            <a:off x="0" y="3505200"/>
            <a:ext cx="8763000" cy="2438400"/>
            <a:chOff x="0" y="2208"/>
            <a:chExt cx="5520" cy="1536"/>
          </a:xfrm>
        </p:grpSpPr>
        <p:sp>
          <p:nvSpPr>
            <p:cNvPr id="4101" name="Rectangle 5"/>
            <p:cNvSpPr>
              <a:spLocks noChangeArrowheads="1"/>
            </p:cNvSpPr>
            <p:nvPr/>
          </p:nvSpPr>
          <p:spPr bwMode="ltGray">
            <a:xfrm>
              <a:off x="624" y="2208"/>
              <a:ext cx="4896" cy="1536"/>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de-DE" altLang="de-DE" sz="2400">
                <a:solidFill>
                  <a:srgbClr val="4D4D4D"/>
                </a:solidFill>
                <a:latin typeface="Times New Roman" pitchFamily="18" charset="0"/>
              </a:endParaRPr>
            </a:p>
          </p:txBody>
        </p:sp>
        <p:sp>
          <p:nvSpPr>
            <p:cNvPr id="4102" name="Rectangle 6"/>
            <p:cNvSpPr>
              <a:spLocks noChangeArrowheads="1"/>
            </p:cNvSpPr>
            <p:nvPr/>
          </p:nvSpPr>
          <p:spPr bwMode="white">
            <a:xfrm>
              <a:off x="654" y="2352"/>
              <a:ext cx="4818" cy="1347"/>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de-DE" altLang="de-DE" sz="2400">
                <a:solidFill>
                  <a:srgbClr val="4D4D4D"/>
                </a:solidFill>
                <a:latin typeface="Times New Roman" pitchFamily="18" charset="0"/>
              </a:endParaRPr>
            </a:p>
          </p:txBody>
        </p:sp>
        <p:sp>
          <p:nvSpPr>
            <p:cNvPr id="4103" name="Line 7"/>
            <p:cNvSpPr>
              <a:spLocks noChangeShapeType="1"/>
            </p:cNvSpPr>
            <p:nvPr/>
          </p:nvSpPr>
          <p:spPr bwMode="auto">
            <a:xfrm>
              <a:off x="0" y="3072"/>
              <a:ext cx="624" cy="0"/>
            </a:xfrm>
            <a:prstGeom prst="line">
              <a:avLst/>
            </a:prstGeom>
            <a:noFill/>
            <a:ln w="50800">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solidFill>
                  <a:srgbClr val="4D4D4D"/>
                </a:solidFill>
                <a:latin typeface="Arial" charset="0"/>
              </a:endParaRPr>
            </a:p>
          </p:txBody>
        </p:sp>
      </p:grpSp>
      <p:sp>
        <p:nvSpPr>
          <p:cNvPr id="4107" name="Rectangle 11"/>
          <p:cNvSpPr>
            <a:spLocks noGrp="1" noChangeArrowheads="1"/>
          </p:cNvSpPr>
          <p:nvPr>
            <p:ph type="ctrTitle"/>
          </p:nvPr>
        </p:nvSpPr>
        <p:spPr>
          <a:xfrm>
            <a:off x="1600200" y="1295400"/>
            <a:ext cx="5486400" cy="2057400"/>
          </a:xfrm>
        </p:spPr>
        <p:txBody>
          <a:bodyPr/>
          <a:lstStyle>
            <a:lvl1pPr>
              <a:defRPr sz="4800"/>
            </a:lvl1pPr>
          </a:lstStyle>
          <a:p>
            <a:pPr lvl="0"/>
            <a:r>
              <a:rPr lang="de-DE" altLang="de-DE" noProof="0" smtClean="0"/>
              <a:t>Titelmasterformat durch Klicken bearbeiten</a:t>
            </a:r>
          </a:p>
        </p:txBody>
      </p:sp>
      <p:sp>
        <p:nvSpPr>
          <p:cNvPr id="4108" name="Rectangle 12"/>
          <p:cNvSpPr>
            <a:spLocks noGrp="1" noChangeArrowheads="1"/>
          </p:cNvSpPr>
          <p:nvPr>
            <p:ph type="subTitle" idx="1"/>
          </p:nvPr>
        </p:nvSpPr>
        <p:spPr>
          <a:xfrm>
            <a:off x="1371600" y="3962400"/>
            <a:ext cx="6858000" cy="1600200"/>
          </a:xfrm>
        </p:spPr>
        <p:txBody>
          <a:bodyPr anchor="ctr"/>
          <a:lstStyle>
            <a:lvl1pPr marL="0" indent="0" algn="ctr">
              <a:buFont typeface="Wingdings" pitchFamily="2" charset="2"/>
              <a:buNone/>
              <a:defRPr/>
            </a:lvl1pPr>
          </a:lstStyle>
          <a:p>
            <a:pPr lvl="0"/>
            <a:r>
              <a:rPr lang="de-DE" altLang="de-DE" noProof="0" smtClean="0"/>
              <a:t>Formatvorlage des Untertitelmasters durch Klicken bearbeiten</a:t>
            </a:r>
          </a:p>
        </p:txBody>
      </p:sp>
      <p:sp>
        <p:nvSpPr>
          <p:cNvPr id="4109" name="Rectangle 13"/>
          <p:cNvSpPr>
            <a:spLocks noGrp="1" noChangeArrowheads="1"/>
          </p:cNvSpPr>
          <p:nvPr>
            <p:ph type="dt" sz="half" idx="2"/>
          </p:nvPr>
        </p:nvSpPr>
        <p:spPr>
          <a:xfrm>
            <a:off x="912813" y="6251575"/>
            <a:ext cx="1296987" cy="457200"/>
          </a:xfrm>
        </p:spPr>
        <p:txBody>
          <a:bodyPr/>
          <a:lstStyle>
            <a:lvl1pPr>
              <a:defRPr/>
            </a:lvl1pPr>
          </a:lstStyle>
          <a:p>
            <a:endParaRPr lang="de-DE" altLang="de-DE">
              <a:solidFill>
                <a:srgbClr val="4D4D4D"/>
              </a:solidFill>
            </a:endParaRPr>
          </a:p>
        </p:txBody>
      </p:sp>
      <p:sp>
        <p:nvSpPr>
          <p:cNvPr id="4110" name="Rectangle 14"/>
          <p:cNvSpPr>
            <a:spLocks noGrp="1" noChangeArrowheads="1"/>
          </p:cNvSpPr>
          <p:nvPr>
            <p:ph type="ftr" sz="quarter" idx="3"/>
          </p:nvPr>
        </p:nvSpPr>
        <p:spPr>
          <a:xfrm>
            <a:off x="2438400" y="6248400"/>
            <a:ext cx="4800600" cy="457200"/>
          </a:xfrm>
        </p:spPr>
        <p:txBody>
          <a:bodyPr/>
          <a:lstStyle>
            <a:lvl1pPr>
              <a:defRPr/>
            </a:lvl1pPr>
          </a:lstStyle>
          <a:p>
            <a:r>
              <a:rPr lang="de-DE" altLang="de-DE">
                <a:solidFill>
                  <a:srgbClr val="4D4D4D"/>
                </a:solidFill>
              </a:rPr>
              <a:t>Deutsches Institut für Jugendhilfe und Familienrecht e.V. (DIJuF)</a:t>
            </a:r>
          </a:p>
        </p:txBody>
      </p:sp>
      <p:sp>
        <p:nvSpPr>
          <p:cNvPr id="4111" name="Rectangle 15"/>
          <p:cNvSpPr>
            <a:spLocks noGrp="1" noChangeArrowheads="1"/>
          </p:cNvSpPr>
          <p:nvPr>
            <p:ph type="sldNum" sz="quarter" idx="4"/>
          </p:nvPr>
        </p:nvSpPr>
        <p:spPr>
          <a:xfrm>
            <a:off x="7467600" y="6248400"/>
            <a:ext cx="1219200" cy="457200"/>
          </a:xfrm>
        </p:spPr>
        <p:txBody>
          <a:bodyPr/>
          <a:lstStyle>
            <a:lvl1pPr>
              <a:defRPr/>
            </a:lvl1pPr>
          </a:lstStyle>
          <a:p>
            <a:fld id="{D0039ABF-C38D-4EFE-A1A1-EE2B9DFA12D1}" type="slidenum">
              <a:rPr lang="de-DE" altLang="de-DE">
                <a:solidFill>
                  <a:srgbClr val="4D4D4D"/>
                </a:solidFill>
              </a:rPr>
              <a:pPr/>
              <a:t>‹Nr.›</a:t>
            </a:fld>
            <a:endParaRPr lang="de-DE" altLang="de-DE">
              <a:solidFill>
                <a:srgbClr val="4D4D4D"/>
              </a:solidFill>
            </a:endParaRPr>
          </a:p>
        </p:txBody>
      </p:sp>
      <p:pic>
        <p:nvPicPr>
          <p:cNvPr id="4112" name="Picture 16" descr="dijuf_logo"/>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366000" y="0"/>
            <a:ext cx="1778000" cy="1955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54603949"/>
      </p:ext>
    </p:extLst>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Inhaltsplatzhalter 2"/>
          <p:cNvSpPr>
            <a:spLocks noGrp="1"/>
          </p:cNvSpPr>
          <p:nvPr>
            <p:ph idx="1"/>
          </p:nvPr>
        </p:nvSpPr>
        <p:spPr/>
        <p:txBody>
          <a:body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Datumsplatzhalter 3"/>
          <p:cNvSpPr>
            <a:spLocks noGrp="1"/>
          </p:cNvSpPr>
          <p:nvPr>
            <p:ph type="dt" sz="half" idx="10"/>
          </p:nvPr>
        </p:nvSpPr>
        <p:spPr/>
        <p:txBody>
          <a:bodyPr/>
          <a:lstStyle>
            <a:lvl1pPr>
              <a:defRPr/>
            </a:lvl1pPr>
          </a:lstStyle>
          <a:p>
            <a:endParaRPr lang="de-DE" altLang="de-DE">
              <a:solidFill>
                <a:srgbClr val="4D4D4D"/>
              </a:solidFill>
            </a:endParaRPr>
          </a:p>
        </p:txBody>
      </p:sp>
      <p:sp>
        <p:nvSpPr>
          <p:cNvPr id="5" name="Fußzeilenplatzhalter 4"/>
          <p:cNvSpPr>
            <a:spLocks noGrp="1"/>
          </p:cNvSpPr>
          <p:nvPr>
            <p:ph type="ftr" sz="quarter" idx="11"/>
          </p:nvPr>
        </p:nvSpPr>
        <p:spPr/>
        <p:txBody>
          <a:bodyPr/>
          <a:lstStyle>
            <a:lvl1pPr>
              <a:defRPr/>
            </a:lvl1pPr>
          </a:lstStyle>
          <a:p>
            <a:r>
              <a:rPr lang="de-DE" altLang="de-DE">
                <a:solidFill>
                  <a:srgbClr val="4D4D4D"/>
                </a:solidFill>
              </a:rPr>
              <a:t>Deutsches Institut für Jugendhilfe und Familienrecht e.V. (DIJuF)</a:t>
            </a:r>
          </a:p>
        </p:txBody>
      </p:sp>
      <p:sp>
        <p:nvSpPr>
          <p:cNvPr id="6" name="Foliennummernplatzhalter 5"/>
          <p:cNvSpPr>
            <a:spLocks noGrp="1"/>
          </p:cNvSpPr>
          <p:nvPr>
            <p:ph type="sldNum" sz="quarter" idx="12"/>
          </p:nvPr>
        </p:nvSpPr>
        <p:spPr/>
        <p:txBody>
          <a:bodyPr/>
          <a:lstStyle>
            <a:lvl1pPr>
              <a:defRPr/>
            </a:lvl1pPr>
          </a:lstStyle>
          <a:p>
            <a:fld id="{0F3AA644-57D7-4241-A22B-2D306B11FA50}" type="slidenum">
              <a:rPr lang="de-DE" altLang="de-DE">
                <a:solidFill>
                  <a:srgbClr val="4D4D4D"/>
                </a:solidFill>
              </a:rPr>
              <a:pPr/>
              <a:t>‹Nr.›</a:t>
            </a:fld>
            <a:endParaRPr lang="de-DE" altLang="de-DE">
              <a:solidFill>
                <a:srgbClr val="4D4D4D"/>
              </a:solidFill>
            </a:endParaRPr>
          </a:p>
        </p:txBody>
      </p:sp>
    </p:spTree>
    <p:extLst>
      <p:ext uri="{BB962C8B-B14F-4D97-AF65-F5344CB8AC3E}">
        <p14:creationId xmlns:p14="http://schemas.microsoft.com/office/powerpoint/2010/main" val="666056425"/>
      </p:ext>
    </p:extLst>
  </p:cSld>
  <p:clrMapOvr>
    <a:masterClrMapping/>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type="secHead" preserve="1">
  <p:cSld name="Abschnitts-&#10;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722313" y="4406900"/>
            <a:ext cx="7772400" cy="1362075"/>
          </a:xfrm>
        </p:spPr>
        <p:txBody>
          <a:bodyPr anchor="t"/>
          <a:lstStyle>
            <a:lvl1pPr algn="l">
              <a:defRPr sz="4000" b="1" cap="all"/>
            </a:lvl1pPr>
          </a:lstStyle>
          <a:p>
            <a:r>
              <a:rPr lang="de-DE" smtClean="0"/>
              <a:t>Titelmasterformat durch Klicken bearbeiten</a:t>
            </a:r>
            <a:endParaRPr lang="de-DE"/>
          </a:p>
        </p:txBody>
      </p:sp>
      <p:sp>
        <p:nvSpPr>
          <p:cNvPr id="3" name="Textplatzhalt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de-DE" smtClean="0"/>
              <a:t>Textmasterformat bearbeiten</a:t>
            </a:r>
          </a:p>
        </p:txBody>
      </p:sp>
      <p:sp>
        <p:nvSpPr>
          <p:cNvPr id="4" name="Datumsplatzhalter 3"/>
          <p:cNvSpPr>
            <a:spLocks noGrp="1"/>
          </p:cNvSpPr>
          <p:nvPr>
            <p:ph type="dt" sz="half" idx="10"/>
          </p:nvPr>
        </p:nvSpPr>
        <p:spPr/>
        <p:txBody>
          <a:bodyPr/>
          <a:lstStyle>
            <a:lvl1pPr>
              <a:defRPr/>
            </a:lvl1pPr>
          </a:lstStyle>
          <a:p>
            <a:endParaRPr lang="de-DE" altLang="de-DE">
              <a:solidFill>
                <a:srgbClr val="4D4D4D"/>
              </a:solidFill>
            </a:endParaRPr>
          </a:p>
        </p:txBody>
      </p:sp>
      <p:sp>
        <p:nvSpPr>
          <p:cNvPr id="5" name="Fußzeilenplatzhalter 4"/>
          <p:cNvSpPr>
            <a:spLocks noGrp="1"/>
          </p:cNvSpPr>
          <p:nvPr>
            <p:ph type="ftr" sz="quarter" idx="11"/>
          </p:nvPr>
        </p:nvSpPr>
        <p:spPr/>
        <p:txBody>
          <a:bodyPr/>
          <a:lstStyle>
            <a:lvl1pPr>
              <a:defRPr/>
            </a:lvl1pPr>
          </a:lstStyle>
          <a:p>
            <a:r>
              <a:rPr lang="de-DE" altLang="de-DE">
                <a:solidFill>
                  <a:srgbClr val="4D4D4D"/>
                </a:solidFill>
              </a:rPr>
              <a:t>Deutsches Institut für Jugendhilfe und Familienrecht e.V. (DIJuF)</a:t>
            </a:r>
          </a:p>
        </p:txBody>
      </p:sp>
      <p:sp>
        <p:nvSpPr>
          <p:cNvPr id="6" name="Foliennummernplatzhalter 5"/>
          <p:cNvSpPr>
            <a:spLocks noGrp="1"/>
          </p:cNvSpPr>
          <p:nvPr>
            <p:ph type="sldNum" sz="quarter" idx="12"/>
          </p:nvPr>
        </p:nvSpPr>
        <p:spPr/>
        <p:txBody>
          <a:bodyPr/>
          <a:lstStyle>
            <a:lvl1pPr>
              <a:defRPr/>
            </a:lvl1pPr>
          </a:lstStyle>
          <a:p>
            <a:fld id="{A176C3ED-38C0-48DB-A0A3-2663F27BBE83}" type="slidenum">
              <a:rPr lang="de-DE" altLang="de-DE">
                <a:solidFill>
                  <a:srgbClr val="4D4D4D"/>
                </a:solidFill>
              </a:rPr>
              <a:pPr/>
              <a:t>‹Nr.›</a:t>
            </a:fld>
            <a:endParaRPr lang="de-DE" altLang="de-DE">
              <a:solidFill>
                <a:srgbClr val="4D4D4D"/>
              </a:solidFill>
            </a:endParaRPr>
          </a:p>
        </p:txBody>
      </p:sp>
    </p:spTree>
    <p:extLst>
      <p:ext uri="{BB962C8B-B14F-4D97-AF65-F5344CB8AC3E}">
        <p14:creationId xmlns:p14="http://schemas.microsoft.com/office/powerpoint/2010/main" val="2262573692"/>
      </p:ext>
    </p:extLst>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Inhaltsplatzhalter 2"/>
          <p:cNvSpPr>
            <a:spLocks noGrp="1"/>
          </p:cNvSpPr>
          <p:nvPr>
            <p:ph sz="half" idx="1"/>
          </p:nvPr>
        </p:nvSpPr>
        <p:spPr>
          <a:xfrm>
            <a:off x="914400" y="1600200"/>
            <a:ext cx="38100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Inhaltsplatzhalter 3"/>
          <p:cNvSpPr>
            <a:spLocks noGrp="1"/>
          </p:cNvSpPr>
          <p:nvPr>
            <p:ph sz="half" idx="2"/>
          </p:nvPr>
        </p:nvSpPr>
        <p:spPr>
          <a:xfrm>
            <a:off x="4876800" y="1600200"/>
            <a:ext cx="38100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5" name="Datumsplatzhalter 4"/>
          <p:cNvSpPr>
            <a:spLocks noGrp="1"/>
          </p:cNvSpPr>
          <p:nvPr>
            <p:ph type="dt" sz="half" idx="10"/>
          </p:nvPr>
        </p:nvSpPr>
        <p:spPr/>
        <p:txBody>
          <a:bodyPr/>
          <a:lstStyle>
            <a:lvl1pPr>
              <a:defRPr/>
            </a:lvl1pPr>
          </a:lstStyle>
          <a:p>
            <a:endParaRPr lang="de-DE" altLang="de-DE">
              <a:solidFill>
                <a:srgbClr val="4D4D4D"/>
              </a:solidFill>
            </a:endParaRPr>
          </a:p>
        </p:txBody>
      </p:sp>
      <p:sp>
        <p:nvSpPr>
          <p:cNvPr id="6" name="Fußzeilenplatzhalter 5"/>
          <p:cNvSpPr>
            <a:spLocks noGrp="1"/>
          </p:cNvSpPr>
          <p:nvPr>
            <p:ph type="ftr" sz="quarter" idx="11"/>
          </p:nvPr>
        </p:nvSpPr>
        <p:spPr/>
        <p:txBody>
          <a:bodyPr/>
          <a:lstStyle>
            <a:lvl1pPr>
              <a:defRPr/>
            </a:lvl1pPr>
          </a:lstStyle>
          <a:p>
            <a:r>
              <a:rPr lang="de-DE" altLang="de-DE">
                <a:solidFill>
                  <a:srgbClr val="4D4D4D"/>
                </a:solidFill>
              </a:rPr>
              <a:t>Deutsches Institut für Jugendhilfe und Familienrecht e.V. (DIJuF)</a:t>
            </a:r>
          </a:p>
        </p:txBody>
      </p:sp>
      <p:sp>
        <p:nvSpPr>
          <p:cNvPr id="7" name="Foliennummernplatzhalter 6"/>
          <p:cNvSpPr>
            <a:spLocks noGrp="1"/>
          </p:cNvSpPr>
          <p:nvPr>
            <p:ph type="sldNum" sz="quarter" idx="12"/>
          </p:nvPr>
        </p:nvSpPr>
        <p:spPr/>
        <p:txBody>
          <a:bodyPr/>
          <a:lstStyle>
            <a:lvl1pPr>
              <a:defRPr/>
            </a:lvl1pPr>
          </a:lstStyle>
          <a:p>
            <a:fld id="{707BBBD2-EEDE-482C-87A0-9DDB3A167405}" type="slidenum">
              <a:rPr lang="de-DE" altLang="de-DE">
                <a:solidFill>
                  <a:srgbClr val="4D4D4D"/>
                </a:solidFill>
              </a:rPr>
              <a:pPr/>
              <a:t>‹Nr.›</a:t>
            </a:fld>
            <a:endParaRPr lang="de-DE" altLang="de-DE">
              <a:solidFill>
                <a:srgbClr val="4D4D4D"/>
              </a:solidFill>
            </a:endParaRPr>
          </a:p>
        </p:txBody>
      </p:sp>
    </p:spTree>
    <p:extLst>
      <p:ext uri="{BB962C8B-B14F-4D97-AF65-F5344CB8AC3E}">
        <p14:creationId xmlns:p14="http://schemas.microsoft.com/office/powerpoint/2010/main" val="3720095837"/>
      </p:ext>
    </p:extLst>
  </p:cSld>
  <p:clrMapOvr>
    <a:masterClrMapping/>
  </p:clrMapOvr>
</p:sldLayout>
</file>

<file path=ppt/slideLayouts/slideLayout114.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p:cNvSpPr>
            <a:spLocks noGrp="1"/>
          </p:cNvSpPr>
          <p:nvPr>
            <p:ph type="title"/>
          </p:nvPr>
        </p:nvSpPr>
        <p:spPr>
          <a:xfrm>
            <a:off x="457200" y="274638"/>
            <a:ext cx="8229600" cy="1143000"/>
          </a:xfrm>
        </p:spPr>
        <p:txBody>
          <a:bodyPr/>
          <a:lstStyle>
            <a:lvl1pPr>
              <a:defRPr/>
            </a:lvl1pPr>
          </a:lstStyle>
          <a:p>
            <a:r>
              <a:rPr lang="de-DE" smtClean="0"/>
              <a:t>Titelmasterformat durch Klicken bearbeiten</a:t>
            </a:r>
            <a:endParaRPr lang="de-DE"/>
          </a:p>
        </p:txBody>
      </p:sp>
      <p:sp>
        <p:nvSpPr>
          <p:cNvPr id="3" name="Textplatzhalt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smtClean="0"/>
              <a:t>Textmasterformat bearbeiten</a:t>
            </a:r>
          </a:p>
        </p:txBody>
      </p:sp>
      <p:sp>
        <p:nvSpPr>
          <p:cNvPr id="4" name="Inhaltsplatzhalt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5" name="Textplatzhalt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smtClean="0"/>
              <a:t>Textmasterformat bearbeiten</a:t>
            </a:r>
          </a:p>
        </p:txBody>
      </p:sp>
      <p:sp>
        <p:nvSpPr>
          <p:cNvPr id="6" name="Inhaltsplatzhalt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7" name="Datumsplatzhalter 6"/>
          <p:cNvSpPr>
            <a:spLocks noGrp="1"/>
          </p:cNvSpPr>
          <p:nvPr>
            <p:ph type="dt" sz="half" idx="10"/>
          </p:nvPr>
        </p:nvSpPr>
        <p:spPr/>
        <p:txBody>
          <a:bodyPr/>
          <a:lstStyle>
            <a:lvl1pPr>
              <a:defRPr/>
            </a:lvl1pPr>
          </a:lstStyle>
          <a:p>
            <a:endParaRPr lang="de-DE" altLang="de-DE">
              <a:solidFill>
                <a:srgbClr val="4D4D4D"/>
              </a:solidFill>
            </a:endParaRPr>
          </a:p>
        </p:txBody>
      </p:sp>
      <p:sp>
        <p:nvSpPr>
          <p:cNvPr id="8" name="Fußzeilenplatzhalter 7"/>
          <p:cNvSpPr>
            <a:spLocks noGrp="1"/>
          </p:cNvSpPr>
          <p:nvPr>
            <p:ph type="ftr" sz="quarter" idx="11"/>
          </p:nvPr>
        </p:nvSpPr>
        <p:spPr/>
        <p:txBody>
          <a:bodyPr/>
          <a:lstStyle>
            <a:lvl1pPr>
              <a:defRPr/>
            </a:lvl1pPr>
          </a:lstStyle>
          <a:p>
            <a:r>
              <a:rPr lang="de-DE" altLang="de-DE">
                <a:solidFill>
                  <a:srgbClr val="4D4D4D"/>
                </a:solidFill>
              </a:rPr>
              <a:t>Deutsches Institut für Jugendhilfe und Familienrecht e.V. (DIJuF)</a:t>
            </a:r>
          </a:p>
        </p:txBody>
      </p:sp>
      <p:sp>
        <p:nvSpPr>
          <p:cNvPr id="9" name="Foliennummernplatzhalter 8"/>
          <p:cNvSpPr>
            <a:spLocks noGrp="1"/>
          </p:cNvSpPr>
          <p:nvPr>
            <p:ph type="sldNum" sz="quarter" idx="12"/>
          </p:nvPr>
        </p:nvSpPr>
        <p:spPr/>
        <p:txBody>
          <a:bodyPr/>
          <a:lstStyle>
            <a:lvl1pPr>
              <a:defRPr/>
            </a:lvl1pPr>
          </a:lstStyle>
          <a:p>
            <a:fld id="{F1338961-29B9-43A3-805A-BF43F27310A7}" type="slidenum">
              <a:rPr lang="de-DE" altLang="de-DE">
                <a:solidFill>
                  <a:srgbClr val="4D4D4D"/>
                </a:solidFill>
              </a:rPr>
              <a:pPr/>
              <a:t>‹Nr.›</a:t>
            </a:fld>
            <a:endParaRPr lang="de-DE" altLang="de-DE">
              <a:solidFill>
                <a:srgbClr val="4D4D4D"/>
              </a:solidFill>
            </a:endParaRPr>
          </a:p>
        </p:txBody>
      </p:sp>
    </p:spTree>
    <p:extLst>
      <p:ext uri="{BB962C8B-B14F-4D97-AF65-F5344CB8AC3E}">
        <p14:creationId xmlns:p14="http://schemas.microsoft.com/office/powerpoint/2010/main" val="2857133197"/>
      </p:ext>
    </p:extLst>
  </p:cSld>
  <p:clrMapOvr>
    <a:masterClrMapping/>
  </p:clrMapOvr>
</p:sldLayout>
</file>

<file path=ppt/slideLayouts/slideLayout115.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Datumsplatzhalter 2"/>
          <p:cNvSpPr>
            <a:spLocks noGrp="1"/>
          </p:cNvSpPr>
          <p:nvPr>
            <p:ph type="dt" sz="half" idx="10"/>
          </p:nvPr>
        </p:nvSpPr>
        <p:spPr/>
        <p:txBody>
          <a:bodyPr/>
          <a:lstStyle>
            <a:lvl1pPr>
              <a:defRPr/>
            </a:lvl1pPr>
          </a:lstStyle>
          <a:p>
            <a:endParaRPr lang="de-DE" altLang="de-DE">
              <a:solidFill>
                <a:srgbClr val="4D4D4D"/>
              </a:solidFill>
            </a:endParaRPr>
          </a:p>
        </p:txBody>
      </p:sp>
      <p:sp>
        <p:nvSpPr>
          <p:cNvPr id="4" name="Fußzeilenplatzhalter 3"/>
          <p:cNvSpPr>
            <a:spLocks noGrp="1"/>
          </p:cNvSpPr>
          <p:nvPr>
            <p:ph type="ftr" sz="quarter" idx="11"/>
          </p:nvPr>
        </p:nvSpPr>
        <p:spPr/>
        <p:txBody>
          <a:bodyPr/>
          <a:lstStyle>
            <a:lvl1pPr>
              <a:defRPr/>
            </a:lvl1pPr>
          </a:lstStyle>
          <a:p>
            <a:r>
              <a:rPr lang="de-DE" altLang="de-DE">
                <a:solidFill>
                  <a:srgbClr val="4D4D4D"/>
                </a:solidFill>
              </a:rPr>
              <a:t>Deutsches Institut für Jugendhilfe und Familienrecht e.V. (DIJuF)</a:t>
            </a:r>
          </a:p>
        </p:txBody>
      </p:sp>
      <p:sp>
        <p:nvSpPr>
          <p:cNvPr id="5" name="Foliennummernplatzhalter 4"/>
          <p:cNvSpPr>
            <a:spLocks noGrp="1"/>
          </p:cNvSpPr>
          <p:nvPr>
            <p:ph type="sldNum" sz="quarter" idx="12"/>
          </p:nvPr>
        </p:nvSpPr>
        <p:spPr/>
        <p:txBody>
          <a:bodyPr/>
          <a:lstStyle>
            <a:lvl1pPr>
              <a:defRPr/>
            </a:lvl1pPr>
          </a:lstStyle>
          <a:p>
            <a:fld id="{6081337E-35B5-4BCE-A392-B67C697AA07C}" type="slidenum">
              <a:rPr lang="de-DE" altLang="de-DE">
                <a:solidFill>
                  <a:srgbClr val="4D4D4D"/>
                </a:solidFill>
              </a:rPr>
              <a:pPr/>
              <a:t>‹Nr.›</a:t>
            </a:fld>
            <a:endParaRPr lang="de-DE" altLang="de-DE">
              <a:solidFill>
                <a:srgbClr val="4D4D4D"/>
              </a:solidFill>
            </a:endParaRPr>
          </a:p>
        </p:txBody>
      </p:sp>
    </p:spTree>
    <p:extLst>
      <p:ext uri="{BB962C8B-B14F-4D97-AF65-F5344CB8AC3E}">
        <p14:creationId xmlns:p14="http://schemas.microsoft.com/office/powerpoint/2010/main" val="3231093836"/>
      </p:ext>
    </p:extLst>
  </p:cSld>
  <p:clrMapOvr>
    <a:masterClrMapping/>
  </p:clrMapOvr>
</p:sldLayout>
</file>

<file path=ppt/slideLayouts/slideLayout116.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Datumsplatzhalter 1"/>
          <p:cNvSpPr>
            <a:spLocks noGrp="1"/>
          </p:cNvSpPr>
          <p:nvPr>
            <p:ph type="dt" sz="half" idx="10"/>
          </p:nvPr>
        </p:nvSpPr>
        <p:spPr/>
        <p:txBody>
          <a:bodyPr/>
          <a:lstStyle>
            <a:lvl1pPr>
              <a:defRPr/>
            </a:lvl1pPr>
          </a:lstStyle>
          <a:p>
            <a:endParaRPr lang="de-DE" altLang="de-DE">
              <a:solidFill>
                <a:srgbClr val="4D4D4D"/>
              </a:solidFill>
            </a:endParaRPr>
          </a:p>
        </p:txBody>
      </p:sp>
      <p:sp>
        <p:nvSpPr>
          <p:cNvPr id="3" name="Fußzeilenplatzhalter 2"/>
          <p:cNvSpPr>
            <a:spLocks noGrp="1"/>
          </p:cNvSpPr>
          <p:nvPr>
            <p:ph type="ftr" sz="quarter" idx="11"/>
          </p:nvPr>
        </p:nvSpPr>
        <p:spPr/>
        <p:txBody>
          <a:bodyPr/>
          <a:lstStyle>
            <a:lvl1pPr>
              <a:defRPr/>
            </a:lvl1pPr>
          </a:lstStyle>
          <a:p>
            <a:r>
              <a:rPr lang="de-DE" altLang="de-DE">
                <a:solidFill>
                  <a:srgbClr val="4D4D4D"/>
                </a:solidFill>
              </a:rPr>
              <a:t>Deutsches Institut für Jugendhilfe und Familienrecht e.V. (DIJuF)</a:t>
            </a:r>
          </a:p>
        </p:txBody>
      </p:sp>
      <p:sp>
        <p:nvSpPr>
          <p:cNvPr id="4" name="Foliennummernplatzhalter 3"/>
          <p:cNvSpPr>
            <a:spLocks noGrp="1"/>
          </p:cNvSpPr>
          <p:nvPr>
            <p:ph type="sldNum" sz="quarter" idx="12"/>
          </p:nvPr>
        </p:nvSpPr>
        <p:spPr/>
        <p:txBody>
          <a:bodyPr/>
          <a:lstStyle>
            <a:lvl1pPr>
              <a:defRPr/>
            </a:lvl1pPr>
          </a:lstStyle>
          <a:p>
            <a:fld id="{0A2B18E0-D5A3-4B21-82A8-C28B0321ECFD}" type="slidenum">
              <a:rPr lang="de-DE" altLang="de-DE">
                <a:solidFill>
                  <a:srgbClr val="4D4D4D"/>
                </a:solidFill>
              </a:rPr>
              <a:pPr/>
              <a:t>‹Nr.›</a:t>
            </a:fld>
            <a:endParaRPr lang="de-DE" altLang="de-DE">
              <a:solidFill>
                <a:srgbClr val="4D4D4D"/>
              </a:solidFill>
            </a:endParaRPr>
          </a:p>
        </p:txBody>
      </p:sp>
    </p:spTree>
    <p:extLst>
      <p:ext uri="{BB962C8B-B14F-4D97-AF65-F5344CB8AC3E}">
        <p14:creationId xmlns:p14="http://schemas.microsoft.com/office/powerpoint/2010/main" val="882434351"/>
      </p:ext>
    </p:extLst>
  </p:cSld>
  <p:clrMapOvr>
    <a:masterClrMapping/>
  </p:clrMapOvr>
</p:sldLayout>
</file>

<file path=ppt/slideLayouts/slideLayout117.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457200" y="273050"/>
            <a:ext cx="3008313" cy="1162050"/>
          </a:xfrm>
        </p:spPr>
        <p:txBody>
          <a:bodyPr anchor="b"/>
          <a:lstStyle>
            <a:lvl1pPr algn="l">
              <a:defRPr sz="2000" b="1"/>
            </a:lvl1pPr>
          </a:lstStyle>
          <a:p>
            <a:r>
              <a:rPr lang="de-DE" smtClean="0"/>
              <a:t>Titelmasterformat durch Klicken bearbeiten</a:t>
            </a:r>
            <a:endParaRPr lang="de-DE"/>
          </a:p>
        </p:txBody>
      </p:sp>
      <p:sp>
        <p:nvSpPr>
          <p:cNvPr id="3" name="Inhaltsplatzhalt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Textplatzhalt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smtClean="0"/>
              <a:t>Textmasterformat bearbeiten</a:t>
            </a:r>
          </a:p>
        </p:txBody>
      </p:sp>
      <p:sp>
        <p:nvSpPr>
          <p:cNvPr id="5" name="Datumsplatzhalter 4"/>
          <p:cNvSpPr>
            <a:spLocks noGrp="1"/>
          </p:cNvSpPr>
          <p:nvPr>
            <p:ph type="dt" sz="half" idx="10"/>
          </p:nvPr>
        </p:nvSpPr>
        <p:spPr/>
        <p:txBody>
          <a:bodyPr/>
          <a:lstStyle>
            <a:lvl1pPr>
              <a:defRPr/>
            </a:lvl1pPr>
          </a:lstStyle>
          <a:p>
            <a:endParaRPr lang="de-DE" altLang="de-DE">
              <a:solidFill>
                <a:srgbClr val="4D4D4D"/>
              </a:solidFill>
            </a:endParaRPr>
          </a:p>
        </p:txBody>
      </p:sp>
      <p:sp>
        <p:nvSpPr>
          <p:cNvPr id="6" name="Fußzeilenplatzhalter 5"/>
          <p:cNvSpPr>
            <a:spLocks noGrp="1"/>
          </p:cNvSpPr>
          <p:nvPr>
            <p:ph type="ftr" sz="quarter" idx="11"/>
          </p:nvPr>
        </p:nvSpPr>
        <p:spPr/>
        <p:txBody>
          <a:bodyPr/>
          <a:lstStyle>
            <a:lvl1pPr>
              <a:defRPr/>
            </a:lvl1pPr>
          </a:lstStyle>
          <a:p>
            <a:r>
              <a:rPr lang="de-DE" altLang="de-DE">
                <a:solidFill>
                  <a:srgbClr val="4D4D4D"/>
                </a:solidFill>
              </a:rPr>
              <a:t>Deutsches Institut für Jugendhilfe und Familienrecht e.V. (DIJuF)</a:t>
            </a:r>
          </a:p>
        </p:txBody>
      </p:sp>
      <p:sp>
        <p:nvSpPr>
          <p:cNvPr id="7" name="Foliennummernplatzhalter 6"/>
          <p:cNvSpPr>
            <a:spLocks noGrp="1"/>
          </p:cNvSpPr>
          <p:nvPr>
            <p:ph type="sldNum" sz="quarter" idx="12"/>
          </p:nvPr>
        </p:nvSpPr>
        <p:spPr/>
        <p:txBody>
          <a:bodyPr/>
          <a:lstStyle>
            <a:lvl1pPr>
              <a:defRPr/>
            </a:lvl1pPr>
          </a:lstStyle>
          <a:p>
            <a:fld id="{0C909DD9-001A-49E2-A180-6EABBAC5FFE2}" type="slidenum">
              <a:rPr lang="de-DE" altLang="de-DE">
                <a:solidFill>
                  <a:srgbClr val="4D4D4D"/>
                </a:solidFill>
              </a:rPr>
              <a:pPr/>
              <a:t>‹Nr.›</a:t>
            </a:fld>
            <a:endParaRPr lang="de-DE" altLang="de-DE">
              <a:solidFill>
                <a:srgbClr val="4D4D4D"/>
              </a:solidFill>
            </a:endParaRPr>
          </a:p>
        </p:txBody>
      </p:sp>
    </p:spTree>
    <p:extLst>
      <p:ext uri="{BB962C8B-B14F-4D97-AF65-F5344CB8AC3E}">
        <p14:creationId xmlns:p14="http://schemas.microsoft.com/office/powerpoint/2010/main" val="2580887177"/>
      </p:ext>
    </p:extLst>
  </p:cSld>
  <p:clrMapOvr>
    <a:masterClrMapping/>
  </p:clrMapOvr>
</p:sldLayout>
</file>

<file path=ppt/slideLayouts/slideLayout118.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1792288" y="4800600"/>
            <a:ext cx="5486400" cy="566738"/>
          </a:xfrm>
        </p:spPr>
        <p:txBody>
          <a:bodyPr anchor="b"/>
          <a:lstStyle>
            <a:lvl1pPr algn="l">
              <a:defRPr sz="2000" b="1"/>
            </a:lvl1pPr>
          </a:lstStyle>
          <a:p>
            <a:r>
              <a:rPr lang="de-DE" smtClean="0"/>
              <a:t>Titelmasterformat durch Klicken bearbeiten</a:t>
            </a:r>
            <a:endParaRPr lang="de-DE"/>
          </a:p>
        </p:txBody>
      </p:sp>
      <p:sp>
        <p:nvSpPr>
          <p:cNvPr id="3" name="Bildplatzhalt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de-DE"/>
          </a:p>
        </p:txBody>
      </p:sp>
      <p:sp>
        <p:nvSpPr>
          <p:cNvPr id="4" name="Textplatzhalt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smtClean="0"/>
              <a:t>Textmasterformat bearbeiten</a:t>
            </a:r>
          </a:p>
        </p:txBody>
      </p:sp>
      <p:sp>
        <p:nvSpPr>
          <p:cNvPr id="5" name="Datumsplatzhalter 4"/>
          <p:cNvSpPr>
            <a:spLocks noGrp="1"/>
          </p:cNvSpPr>
          <p:nvPr>
            <p:ph type="dt" sz="half" idx="10"/>
          </p:nvPr>
        </p:nvSpPr>
        <p:spPr/>
        <p:txBody>
          <a:bodyPr/>
          <a:lstStyle>
            <a:lvl1pPr>
              <a:defRPr/>
            </a:lvl1pPr>
          </a:lstStyle>
          <a:p>
            <a:endParaRPr lang="de-DE" altLang="de-DE">
              <a:solidFill>
                <a:srgbClr val="4D4D4D"/>
              </a:solidFill>
            </a:endParaRPr>
          </a:p>
        </p:txBody>
      </p:sp>
      <p:sp>
        <p:nvSpPr>
          <p:cNvPr id="6" name="Fußzeilenplatzhalter 5"/>
          <p:cNvSpPr>
            <a:spLocks noGrp="1"/>
          </p:cNvSpPr>
          <p:nvPr>
            <p:ph type="ftr" sz="quarter" idx="11"/>
          </p:nvPr>
        </p:nvSpPr>
        <p:spPr/>
        <p:txBody>
          <a:bodyPr/>
          <a:lstStyle>
            <a:lvl1pPr>
              <a:defRPr/>
            </a:lvl1pPr>
          </a:lstStyle>
          <a:p>
            <a:r>
              <a:rPr lang="de-DE" altLang="de-DE">
                <a:solidFill>
                  <a:srgbClr val="4D4D4D"/>
                </a:solidFill>
              </a:rPr>
              <a:t>Deutsches Institut für Jugendhilfe und Familienrecht e.V. (DIJuF)</a:t>
            </a:r>
          </a:p>
        </p:txBody>
      </p:sp>
      <p:sp>
        <p:nvSpPr>
          <p:cNvPr id="7" name="Foliennummernplatzhalter 6"/>
          <p:cNvSpPr>
            <a:spLocks noGrp="1"/>
          </p:cNvSpPr>
          <p:nvPr>
            <p:ph type="sldNum" sz="quarter" idx="12"/>
          </p:nvPr>
        </p:nvSpPr>
        <p:spPr/>
        <p:txBody>
          <a:bodyPr/>
          <a:lstStyle>
            <a:lvl1pPr>
              <a:defRPr/>
            </a:lvl1pPr>
          </a:lstStyle>
          <a:p>
            <a:fld id="{362DE18E-6998-45D8-BD37-1BA11303066C}" type="slidenum">
              <a:rPr lang="de-DE" altLang="de-DE">
                <a:solidFill>
                  <a:srgbClr val="4D4D4D"/>
                </a:solidFill>
              </a:rPr>
              <a:pPr/>
              <a:t>‹Nr.›</a:t>
            </a:fld>
            <a:endParaRPr lang="de-DE" altLang="de-DE">
              <a:solidFill>
                <a:srgbClr val="4D4D4D"/>
              </a:solidFill>
            </a:endParaRPr>
          </a:p>
        </p:txBody>
      </p:sp>
    </p:spTree>
    <p:extLst>
      <p:ext uri="{BB962C8B-B14F-4D97-AF65-F5344CB8AC3E}">
        <p14:creationId xmlns:p14="http://schemas.microsoft.com/office/powerpoint/2010/main" val="2466419295"/>
      </p:ext>
    </p:extLst>
  </p:cSld>
  <p:clrMapOvr>
    <a:masterClrMapping/>
  </p:clrMapOvr>
</p:sldLayout>
</file>

<file path=ppt/slideLayouts/slideLayout119.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Vertikaler Textplatzhalter 2"/>
          <p:cNvSpPr>
            <a:spLocks noGrp="1"/>
          </p:cNvSpPr>
          <p:nvPr>
            <p:ph type="body" orient="vert" idx="1"/>
          </p:nvPr>
        </p:nvSpPr>
        <p:spPr/>
        <p:txBody>
          <a:bodyPr vert="eaVert"/>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Datumsplatzhalter 3"/>
          <p:cNvSpPr>
            <a:spLocks noGrp="1"/>
          </p:cNvSpPr>
          <p:nvPr>
            <p:ph type="dt" sz="half" idx="10"/>
          </p:nvPr>
        </p:nvSpPr>
        <p:spPr/>
        <p:txBody>
          <a:bodyPr/>
          <a:lstStyle>
            <a:lvl1pPr>
              <a:defRPr/>
            </a:lvl1pPr>
          </a:lstStyle>
          <a:p>
            <a:endParaRPr lang="de-DE" altLang="de-DE">
              <a:solidFill>
                <a:srgbClr val="4D4D4D"/>
              </a:solidFill>
            </a:endParaRPr>
          </a:p>
        </p:txBody>
      </p:sp>
      <p:sp>
        <p:nvSpPr>
          <p:cNvPr id="5" name="Fußzeilenplatzhalter 4"/>
          <p:cNvSpPr>
            <a:spLocks noGrp="1"/>
          </p:cNvSpPr>
          <p:nvPr>
            <p:ph type="ftr" sz="quarter" idx="11"/>
          </p:nvPr>
        </p:nvSpPr>
        <p:spPr/>
        <p:txBody>
          <a:bodyPr/>
          <a:lstStyle>
            <a:lvl1pPr>
              <a:defRPr/>
            </a:lvl1pPr>
          </a:lstStyle>
          <a:p>
            <a:r>
              <a:rPr lang="de-DE" altLang="de-DE">
                <a:solidFill>
                  <a:srgbClr val="4D4D4D"/>
                </a:solidFill>
              </a:rPr>
              <a:t>Deutsches Institut für Jugendhilfe und Familienrecht e.V. (DIJuF)</a:t>
            </a:r>
          </a:p>
        </p:txBody>
      </p:sp>
      <p:sp>
        <p:nvSpPr>
          <p:cNvPr id="6" name="Foliennummernplatzhalter 5"/>
          <p:cNvSpPr>
            <a:spLocks noGrp="1"/>
          </p:cNvSpPr>
          <p:nvPr>
            <p:ph type="sldNum" sz="quarter" idx="12"/>
          </p:nvPr>
        </p:nvSpPr>
        <p:spPr/>
        <p:txBody>
          <a:bodyPr/>
          <a:lstStyle>
            <a:lvl1pPr>
              <a:defRPr/>
            </a:lvl1pPr>
          </a:lstStyle>
          <a:p>
            <a:fld id="{EF5C3C85-5CC7-45B6-9DFB-914A03F854A0}" type="slidenum">
              <a:rPr lang="de-DE" altLang="de-DE">
                <a:solidFill>
                  <a:srgbClr val="4D4D4D"/>
                </a:solidFill>
              </a:rPr>
              <a:pPr/>
              <a:t>‹Nr.›</a:t>
            </a:fld>
            <a:endParaRPr lang="de-DE" altLang="de-DE">
              <a:solidFill>
                <a:srgbClr val="4D4D4D"/>
              </a:solidFill>
            </a:endParaRPr>
          </a:p>
        </p:txBody>
      </p:sp>
    </p:spTree>
    <p:extLst>
      <p:ext uri="{BB962C8B-B14F-4D97-AF65-F5344CB8AC3E}">
        <p14:creationId xmlns:p14="http://schemas.microsoft.com/office/powerpoint/2010/main" val="186310708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reserve="1">
  <p:cSld name="Titel, Text und Inhalt">
    <p:spTree>
      <p:nvGrpSpPr>
        <p:cNvPr id="1" name=""/>
        <p:cNvGrpSpPr/>
        <p:nvPr/>
      </p:nvGrpSpPr>
      <p:grpSpPr>
        <a:xfrm>
          <a:off x="0" y="0"/>
          <a:ext cx="0" cy="0"/>
          <a:chOff x="0" y="0"/>
          <a:chExt cx="0" cy="0"/>
        </a:xfrm>
      </p:grpSpPr>
      <p:sp>
        <p:nvSpPr>
          <p:cNvPr id="2" name="Titel 1"/>
          <p:cNvSpPr>
            <a:spLocks noGrp="1"/>
          </p:cNvSpPr>
          <p:nvPr>
            <p:ph type="title"/>
          </p:nvPr>
        </p:nvSpPr>
        <p:spPr>
          <a:xfrm>
            <a:off x="914400" y="277813"/>
            <a:ext cx="6019800" cy="1143000"/>
          </a:xfrm>
        </p:spPr>
        <p:txBody>
          <a:bodyPr/>
          <a:lstStyle/>
          <a:p>
            <a:r>
              <a:rPr lang="de-DE" smtClean="0"/>
              <a:t>Titelmasterformat durch Klicken bearbeiten</a:t>
            </a:r>
            <a:endParaRPr lang="de-DE"/>
          </a:p>
        </p:txBody>
      </p:sp>
      <p:sp>
        <p:nvSpPr>
          <p:cNvPr id="3" name="Textplatzhalter 2"/>
          <p:cNvSpPr>
            <a:spLocks noGrp="1"/>
          </p:cNvSpPr>
          <p:nvPr>
            <p:ph type="body" sz="half" idx="1"/>
          </p:nvPr>
        </p:nvSpPr>
        <p:spPr>
          <a:xfrm>
            <a:off x="914400" y="1600200"/>
            <a:ext cx="3810000" cy="4530725"/>
          </a:xfrm>
        </p:spPr>
        <p:txBody>
          <a:body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Inhaltsplatzhalter 3"/>
          <p:cNvSpPr>
            <a:spLocks noGrp="1"/>
          </p:cNvSpPr>
          <p:nvPr>
            <p:ph sz="half" idx="2"/>
          </p:nvPr>
        </p:nvSpPr>
        <p:spPr>
          <a:xfrm>
            <a:off x="4876800" y="1600200"/>
            <a:ext cx="3810000" cy="4530725"/>
          </a:xfrm>
        </p:spPr>
        <p:txBody>
          <a:body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5" name="Rectangle 9"/>
          <p:cNvSpPr>
            <a:spLocks noGrp="1" noChangeArrowheads="1"/>
          </p:cNvSpPr>
          <p:nvPr>
            <p:ph type="dt" sz="half" idx="10"/>
          </p:nvPr>
        </p:nvSpPr>
        <p:spPr>
          <a:ln/>
        </p:spPr>
        <p:txBody>
          <a:bodyPr/>
          <a:lstStyle>
            <a:lvl1pPr>
              <a:defRPr/>
            </a:lvl1pPr>
          </a:lstStyle>
          <a:p>
            <a:pPr>
              <a:defRPr/>
            </a:pPr>
            <a:endParaRPr lang="de-DE"/>
          </a:p>
        </p:txBody>
      </p:sp>
      <p:sp>
        <p:nvSpPr>
          <p:cNvPr id="6" name="Rectangle 10"/>
          <p:cNvSpPr>
            <a:spLocks noGrp="1" noChangeArrowheads="1"/>
          </p:cNvSpPr>
          <p:nvPr>
            <p:ph type="ftr" sz="quarter" idx="11"/>
          </p:nvPr>
        </p:nvSpPr>
        <p:spPr>
          <a:ln/>
        </p:spPr>
        <p:txBody>
          <a:bodyPr/>
          <a:lstStyle>
            <a:lvl1pPr>
              <a:defRPr/>
            </a:lvl1pPr>
          </a:lstStyle>
          <a:p>
            <a:pPr>
              <a:defRPr/>
            </a:pPr>
            <a:r>
              <a:rPr lang="de-DE"/>
              <a:t>Deutsches Institut für Jugendhilfe und Familienrecht e.V. (DIJuF)</a:t>
            </a:r>
          </a:p>
        </p:txBody>
      </p:sp>
      <p:sp>
        <p:nvSpPr>
          <p:cNvPr id="7" name="Rectangle 11"/>
          <p:cNvSpPr>
            <a:spLocks noGrp="1" noChangeArrowheads="1"/>
          </p:cNvSpPr>
          <p:nvPr>
            <p:ph type="sldNum" sz="quarter" idx="12"/>
          </p:nvPr>
        </p:nvSpPr>
        <p:spPr>
          <a:ln/>
        </p:spPr>
        <p:txBody>
          <a:bodyPr/>
          <a:lstStyle>
            <a:lvl1pPr>
              <a:defRPr/>
            </a:lvl1pPr>
          </a:lstStyle>
          <a:p>
            <a:pPr>
              <a:defRPr/>
            </a:pPr>
            <a:fld id="{0248428E-C3F9-4ABE-A796-922D80B1826E}" type="slidenum">
              <a:rPr lang="de-DE"/>
              <a:pPr>
                <a:defRPr/>
              </a:pPr>
              <a:t>‹Nr.›</a:t>
            </a:fld>
            <a:endParaRPr lang="de-DE"/>
          </a:p>
        </p:txBody>
      </p:sp>
    </p:spTree>
    <p:extLst>
      <p:ext uri="{BB962C8B-B14F-4D97-AF65-F5344CB8AC3E}">
        <p14:creationId xmlns:p14="http://schemas.microsoft.com/office/powerpoint/2010/main" val="1085610146"/>
      </p:ext>
    </p:extLst>
  </p:cSld>
  <p:clrMapOvr>
    <a:masterClrMapping/>
  </p:clrMapOvr>
</p:sldLayout>
</file>

<file path=ppt/slideLayouts/slideLayout120.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p:cNvSpPr>
            <a:spLocks noGrp="1"/>
          </p:cNvSpPr>
          <p:nvPr>
            <p:ph type="title" orient="vert"/>
          </p:nvPr>
        </p:nvSpPr>
        <p:spPr>
          <a:xfrm>
            <a:off x="6743700" y="277813"/>
            <a:ext cx="1943100" cy="5853112"/>
          </a:xfrm>
        </p:spPr>
        <p:txBody>
          <a:bodyPr vert="eaVert"/>
          <a:lstStyle/>
          <a:p>
            <a:r>
              <a:rPr lang="de-DE" smtClean="0"/>
              <a:t>Titelmasterformat durch Klicken bearbeiten</a:t>
            </a:r>
            <a:endParaRPr lang="de-DE"/>
          </a:p>
        </p:txBody>
      </p:sp>
      <p:sp>
        <p:nvSpPr>
          <p:cNvPr id="3" name="Vertikaler Textplatzhalter 2"/>
          <p:cNvSpPr>
            <a:spLocks noGrp="1"/>
          </p:cNvSpPr>
          <p:nvPr>
            <p:ph type="body" orient="vert" idx="1"/>
          </p:nvPr>
        </p:nvSpPr>
        <p:spPr>
          <a:xfrm>
            <a:off x="914400" y="277813"/>
            <a:ext cx="5676900" cy="5853112"/>
          </a:xfrm>
        </p:spPr>
        <p:txBody>
          <a:bodyPr vert="eaVert"/>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Datumsplatzhalter 3"/>
          <p:cNvSpPr>
            <a:spLocks noGrp="1"/>
          </p:cNvSpPr>
          <p:nvPr>
            <p:ph type="dt" sz="half" idx="10"/>
          </p:nvPr>
        </p:nvSpPr>
        <p:spPr/>
        <p:txBody>
          <a:bodyPr/>
          <a:lstStyle>
            <a:lvl1pPr>
              <a:defRPr/>
            </a:lvl1pPr>
          </a:lstStyle>
          <a:p>
            <a:endParaRPr lang="de-DE" altLang="de-DE">
              <a:solidFill>
                <a:srgbClr val="4D4D4D"/>
              </a:solidFill>
            </a:endParaRPr>
          </a:p>
        </p:txBody>
      </p:sp>
      <p:sp>
        <p:nvSpPr>
          <p:cNvPr id="5" name="Fußzeilenplatzhalter 4"/>
          <p:cNvSpPr>
            <a:spLocks noGrp="1"/>
          </p:cNvSpPr>
          <p:nvPr>
            <p:ph type="ftr" sz="quarter" idx="11"/>
          </p:nvPr>
        </p:nvSpPr>
        <p:spPr/>
        <p:txBody>
          <a:bodyPr/>
          <a:lstStyle>
            <a:lvl1pPr>
              <a:defRPr/>
            </a:lvl1pPr>
          </a:lstStyle>
          <a:p>
            <a:r>
              <a:rPr lang="de-DE" altLang="de-DE">
                <a:solidFill>
                  <a:srgbClr val="4D4D4D"/>
                </a:solidFill>
              </a:rPr>
              <a:t>Deutsches Institut für Jugendhilfe und Familienrecht e.V. (DIJuF)</a:t>
            </a:r>
          </a:p>
        </p:txBody>
      </p:sp>
      <p:sp>
        <p:nvSpPr>
          <p:cNvPr id="6" name="Foliennummernplatzhalter 5"/>
          <p:cNvSpPr>
            <a:spLocks noGrp="1"/>
          </p:cNvSpPr>
          <p:nvPr>
            <p:ph type="sldNum" sz="quarter" idx="12"/>
          </p:nvPr>
        </p:nvSpPr>
        <p:spPr/>
        <p:txBody>
          <a:bodyPr/>
          <a:lstStyle>
            <a:lvl1pPr>
              <a:defRPr/>
            </a:lvl1pPr>
          </a:lstStyle>
          <a:p>
            <a:fld id="{0AFA08F8-1016-4608-97D1-819C85CE09DB}" type="slidenum">
              <a:rPr lang="de-DE" altLang="de-DE">
                <a:solidFill>
                  <a:srgbClr val="4D4D4D"/>
                </a:solidFill>
              </a:rPr>
              <a:pPr/>
              <a:t>‹Nr.›</a:t>
            </a:fld>
            <a:endParaRPr lang="de-DE" altLang="de-DE">
              <a:solidFill>
                <a:srgbClr val="4D4D4D"/>
              </a:solidFill>
            </a:endParaRPr>
          </a:p>
        </p:txBody>
      </p:sp>
    </p:spTree>
    <p:extLst>
      <p:ext uri="{BB962C8B-B14F-4D97-AF65-F5344CB8AC3E}">
        <p14:creationId xmlns:p14="http://schemas.microsoft.com/office/powerpoint/2010/main" val="1000395065"/>
      </p:ext>
    </p:extLst>
  </p:cSld>
  <p:clrMapOvr>
    <a:masterClrMapping/>
  </p:clrMapOvr>
</p:sldLayout>
</file>

<file path=ppt/slideLayouts/slideLayout121.xml><?xml version="1.0" encoding="utf-8"?>
<p:sldLayout xmlns:a="http://schemas.openxmlformats.org/drawingml/2006/main" xmlns:r="http://schemas.openxmlformats.org/officeDocument/2006/relationships" xmlns:p="http://schemas.openxmlformats.org/presentationml/2006/main" type="txAndObj" preserve="1">
  <p:cSld name="Titel, Text und Inhalt">
    <p:spTree>
      <p:nvGrpSpPr>
        <p:cNvPr id="1" name=""/>
        <p:cNvGrpSpPr/>
        <p:nvPr/>
      </p:nvGrpSpPr>
      <p:grpSpPr>
        <a:xfrm>
          <a:off x="0" y="0"/>
          <a:ext cx="0" cy="0"/>
          <a:chOff x="0" y="0"/>
          <a:chExt cx="0" cy="0"/>
        </a:xfrm>
      </p:grpSpPr>
      <p:sp>
        <p:nvSpPr>
          <p:cNvPr id="2" name="Titel 1"/>
          <p:cNvSpPr>
            <a:spLocks noGrp="1"/>
          </p:cNvSpPr>
          <p:nvPr>
            <p:ph type="title"/>
          </p:nvPr>
        </p:nvSpPr>
        <p:spPr>
          <a:xfrm>
            <a:off x="914400" y="277813"/>
            <a:ext cx="6019800" cy="1143000"/>
          </a:xfrm>
        </p:spPr>
        <p:txBody>
          <a:bodyPr/>
          <a:lstStyle/>
          <a:p>
            <a:r>
              <a:rPr lang="de-DE" smtClean="0"/>
              <a:t>Titelmasterformat durch Klicken bearbeiten</a:t>
            </a:r>
            <a:endParaRPr lang="de-DE"/>
          </a:p>
        </p:txBody>
      </p:sp>
      <p:sp>
        <p:nvSpPr>
          <p:cNvPr id="3" name="Textplatzhalter 2"/>
          <p:cNvSpPr>
            <a:spLocks noGrp="1"/>
          </p:cNvSpPr>
          <p:nvPr>
            <p:ph type="body" sz="half" idx="1"/>
          </p:nvPr>
        </p:nvSpPr>
        <p:spPr>
          <a:xfrm>
            <a:off x="914400" y="1600200"/>
            <a:ext cx="3810000" cy="4530725"/>
          </a:xfrm>
        </p:spPr>
        <p:txBody>
          <a:body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Inhaltsplatzhalter 3"/>
          <p:cNvSpPr>
            <a:spLocks noGrp="1"/>
          </p:cNvSpPr>
          <p:nvPr>
            <p:ph sz="half" idx="2"/>
          </p:nvPr>
        </p:nvSpPr>
        <p:spPr>
          <a:xfrm>
            <a:off x="4876800" y="1600200"/>
            <a:ext cx="3810000" cy="4530725"/>
          </a:xfrm>
        </p:spPr>
        <p:txBody>
          <a:body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5" name="Datumsplatzhalter 4"/>
          <p:cNvSpPr>
            <a:spLocks noGrp="1"/>
          </p:cNvSpPr>
          <p:nvPr>
            <p:ph type="dt" sz="half" idx="10"/>
          </p:nvPr>
        </p:nvSpPr>
        <p:spPr>
          <a:xfrm>
            <a:off x="914400" y="6251575"/>
            <a:ext cx="1295400" cy="457200"/>
          </a:xfrm>
        </p:spPr>
        <p:txBody>
          <a:bodyPr/>
          <a:lstStyle>
            <a:lvl1pPr>
              <a:defRPr/>
            </a:lvl1pPr>
          </a:lstStyle>
          <a:p>
            <a:endParaRPr lang="de-DE" altLang="de-DE">
              <a:solidFill>
                <a:srgbClr val="4D4D4D"/>
              </a:solidFill>
            </a:endParaRPr>
          </a:p>
        </p:txBody>
      </p:sp>
      <p:sp>
        <p:nvSpPr>
          <p:cNvPr id="6" name="Fußzeilenplatzhalter 5"/>
          <p:cNvSpPr>
            <a:spLocks noGrp="1"/>
          </p:cNvSpPr>
          <p:nvPr>
            <p:ph type="ftr" sz="quarter" idx="11"/>
          </p:nvPr>
        </p:nvSpPr>
        <p:spPr>
          <a:xfrm>
            <a:off x="2362200" y="6248400"/>
            <a:ext cx="5181600" cy="457200"/>
          </a:xfrm>
        </p:spPr>
        <p:txBody>
          <a:bodyPr/>
          <a:lstStyle>
            <a:lvl1pPr>
              <a:defRPr/>
            </a:lvl1pPr>
          </a:lstStyle>
          <a:p>
            <a:r>
              <a:rPr lang="de-DE" altLang="de-DE">
                <a:solidFill>
                  <a:srgbClr val="4D4D4D"/>
                </a:solidFill>
              </a:rPr>
              <a:t>Deutsches Institut für Jugendhilfe und Familienrecht e.V. (DIJuF)</a:t>
            </a:r>
          </a:p>
        </p:txBody>
      </p:sp>
      <p:sp>
        <p:nvSpPr>
          <p:cNvPr id="7" name="Foliennummernplatzhalter 6"/>
          <p:cNvSpPr>
            <a:spLocks noGrp="1"/>
          </p:cNvSpPr>
          <p:nvPr>
            <p:ph type="sldNum" sz="quarter" idx="12"/>
          </p:nvPr>
        </p:nvSpPr>
        <p:spPr>
          <a:xfrm>
            <a:off x="7772400" y="6248400"/>
            <a:ext cx="914400" cy="457200"/>
          </a:xfrm>
        </p:spPr>
        <p:txBody>
          <a:bodyPr/>
          <a:lstStyle>
            <a:lvl1pPr>
              <a:defRPr/>
            </a:lvl1pPr>
          </a:lstStyle>
          <a:p>
            <a:fld id="{0BB4C5BC-C687-4DE0-944D-D8B323F06998}" type="slidenum">
              <a:rPr lang="de-DE" altLang="de-DE">
                <a:solidFill>
                  <a:srgbClr val="4D4D4D"/>
                </a:solidFill>
              </a:rPr>
              <a:pPr/>
              <a:t>‹Nr.›</a:t>
            </a:fld>
            <a:endParaRPr lang="de-DE" altLang="de-DE">
              <a:solidFill>
                <a:srgbClr val="4D4D4D"/>
              </a:solidFill>
            </a:endParaRPr>
          </a:p>
        </p:txBody>
      </p:sp>
    </p:spTree>
    <p:extLst>
      <p:ext uri="{BB962C8B-B14F-4D97-AF65-F5344CB8AC3E}">
        <p14:creationId xmlns:p14="http://schemas.microsoft.com/office/powerpoint/2010/main" val="3409186240"/>
      </p:ext>
    </p:extLst>
  </p:cSld>
  <p:clrMapOvr>
    <a:masterClrMapping/>
  </p:clrMapOvr>
</p:sldLayout>
</file>

<file path=ppt/slideLayouts/slideLayout122.xml><?xml version="1.0" encoding="utf-8"?>
<p:sldLayout xmlns:a="http://schemas.openxmlformats.org/drawingml/2006/main" xmlns:r="http://schemas.openxmlformats.org/officeDocument/2006/relationships" xmlns:p="http://schemas.openxmlformats.org/presentationml/2006/main" showMasterSp="0" type="title" preserve="1">
  <p:cSld name="Titelfolie">
    <p:spTree>
      <p:nvGrpSpPr>
        <p:cNvPr id="1" name=""/>
        <p:cNvGrpSpPr/>
        <p:nvPr/>
      </p:nvGrpSpPr>
      <p:grpSpPr>
        <a:xfrm>
          <a:off x="0" y="0"/>
          <a:ext cx="0" cy="0"/>
          <a:chOff x="0" y="0"/>
          <a:chExt cx="0" cy="0"/>
        </a:xfrm>
      </p:grpSpPr>
      <p:sp>
        <p:nvSpPr>
          <p:cNvPr id="4099" name="Rectangle 1027"/>
          <p:cNvSpPr>
            <a:spLocks noChangeArrowheads="1"/>
          </p:cNvSpPr>
          <p:nvPr/>
        </p:nvSpPr>
        <p:spPr bwMode="auto">
          <a:xfrm>
            <a:off x="0" y="0"/>
            <a:ext cx="990600" cy="4876800"/>
          </a:xfrm>
          <a:prstGeom prst="rect">
            <a:avLst/>
          </a:prstGeom>
          <a:solidFill>
            <a:schemeClr val="accent1"/>
          </a:solidFill>
          <a:ln>
            <a:noFill/>
          </a:ln>
          <a:effectLst/>
          <a:extLst>
            <a:ext uri="{91240B29-F687-4F45-9708-019B960494DF}">
              <a14:hiddenLine xmlns:a14="http://schemas.microsoft.com/office/drawing/2010/main" w="9525">
                <a:solidFill>
                  <a:schemeClr val="bg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de-DE" altLang="de-DE" sz="2400">
              <a:solidFill>
                <a:srgbClr val="4D4D4D"/>
              </a:solidFill>
              <a:latin typeface="Times New Roman" charset="0"/>
            </a:endParaRPr>
          </a:p>
        </p:txBody>
      </p:sp>
      <p:grpSp>
        <p:nvGrpSpPr>
          <p:cNvPr id="4100" name="Group 1028"/>
          <p:cNvGrpSpPr>
            <a:grpSpLocks/>
          </p:cNvGrpSpPr>
          <p:nvPr/>
        </p:nvGrpSpPr>
        <p:grpSpPr bwMode="auto">
          <a:xfrm>
            <a:off x="0" y="3505200"/>
            <a:ext cx="8763000" cy="2438400"/>
            <a:chOff x="0" y="2208"/>
            <a:chExt cx="5520" cy="1536"/>
          </a:xfrm>
        </p:grpSpPr>
        <p:sp>
          <p:nvSpPr>
            <p:cNvPr id="4101" name="Rectangle 1029"/>
            <p:cNvSpPr>
              <a:spLocks noChangeArrowheads="1"/>
            </p:cNvSpPr>
            <p:nvPr/>
          </p:nvSpPr>
          <p:spPr bwMode="ltGray">
            <a:xfrm>
              <a:off x="624" y="2208"/>
              <a:ext cx="4896" cy="1536"/>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de-DE" altLang="de-DE" sz="2400">
                <a:solidFill>
                  <a:srgbClr val="4D4D4D"/>
                </a:solidFill>
                <a:latin typeface="Times New Roman" charset="0"/>
              </a:endParaRPr>
            </a:p>
          </p:txBody>
        </p:sp>
        <p:sp>
          <p:nvSpPr>
            <p:cNvPr id="4102" name="Rectangle 1030"/>
            <p:cNvSpPr>
              <a:spLocks noChangeArrowheads="1"/>
            </p:cNvSpPr>
            <p:nvPr/>
          </p:nvSpPr>
          <p:spPr bwMode="white">
            <a:xfrm>
              <a:off x="654" y="2352"/>
              <a:ext cx="4818" cy="1347"/>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de-DE" altLang="de-DE" sz="2400">
                <a:solidFill>
                  <a:srgbClr val="4D4D4D"/>
                </a:solidFill>
                <a:latin typeface="Times New Roman" charset="0"/>
              </a:endParaRPr>
            </a:p>
          </p:txBody>
        </p:sp>
        <p:sp>
          <p:nvSpPr>
            <p:cNvPr id="4103" name="Line 1031"/>
            <p:cNvSpPr>
              <a:spLocks noChangeShapeType="1"/>
            </p:cNvSpPr>
            <p:nvPr/>
          </p:nvSpPr>
          <p:spPr bwMode="auto">
            <a:xfrm>
              <a:off x="0" y="3072"/>
              <a:ext cx="624" cy="0"/>
            </a:xfrm>
            <a:prstGeom prst="line">
              <a:avLst/>
            </a:prstGeom>
            <a:noFill/>
            <a:ln w="50800">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sz="1800">
                <a:solidFill>
                  <a:srgbClr val="4D4D4D"/>
                </a:solidFill>
                <a:latin typeface="Arial" charset="0"/>
              </a:endParaRPr>
            </a:p>
          </p:txBody>
        </p:sp>
      </p:grpSp>
      <p:sp>
        <p:nvSpPr>
          <p:cNvPr id="4107" name="Rectangle 1035"/>
          <p:cNvSpPr>
            <a:spLocks noGrp="1" noChangeArrowheads="1"/>
          </p:cNvSpPr>
          <p:nvPr>
            <p:ph type="ctrTitle"/>
          </p:nvPr>
        </p:nvSpPr>
        <p:spPr>
          <a:xfrm>
            <a:off x="1600200" y="1295400"/>
            <a:ext cx="5486400" cy="2057400"/>
          </a:xfrm>
        </p:spPr>
        <p:txBody>
          <a:bodyPr/>
          <a:lstStyle>
            <a:lvl1pPr>
              <a:defRPr sz="4800"/>
            </a:lvl1pPr>
          </a:lstStyle>
          <a:p>
            <a:pPr lvl="0"/>
            <a:r>
              <a:rPr lang="de-DE" altLang="de-DE" noProof="0" smtClean="0"/>
              <a:t>Titelmasterformat durch Klicken bearbeiten</a:t>
            </a:r>
          </a:p>
        </p:txBody>
      </p:sp>
      <p:sp>
        <p:nvSpPr>
          <p:cNvPr id="4108" name="Rectangle 1036"/>
          <p:cNvSpPr>
            <a:spLocks noGrp="1" noChangeArrowheads="1"/>
          </p:cNvSpPr>
          <p:nvPr>
            <p:ph type="subTitle" idx="1"/>
          </p:nvPr>
        </p:nvSpPr>
        <p:spPr>
          <a:xfrm>
            <a:off x="1371600" y="3962400"/>
            <a:ext cx="6858000" cy="1600200"/>
          </a:xfrm>
        </p:spPr>
        <p:txBody>
          <a:bodyPr anchor="ctr"/>
          <a:lstStyle>
            <a:lvl1pPr marL="0" indent="0" algn="ctr">
              <a:buFont typeface="Wingdings" pitchFamily="2" charset="2"/>
              <a:buNone/>
              <a:defRPr/>
            </a:lvl1pPr>
          </a:lstStyle>
          <a:p>
            <a:pPr lvl="0"/>
            <a:r>
              <a:rPr lang="de-DE" altLang="de-DE" noProof="0" smtClean="0"/>
              <a:t>Formatvorlage des Untertitelmasters durch Klicken bearbeiten</a:t>
            </a:r>
          </a:p>
        </p:txBody>
      </p:sp>
      <p:sp>
        <p:nvSpPr>
          <p:cNvPr id="4109" name="Rectangle 1037"/>
          <p:cNvSpPr>
            <a:spLocks noGrp="1" noChangeArrowheads="1"/>
          </p:cNvSpPr>
          <p:nvPr>
            <p:ph type="dt" sz="half" idx="2"/>
          </p:nvPr>
        </p:nvSpPr>
        <p:spPr>
          <a:xfrm>
            <a:off x="912813" y="6251575"/>
            <a:ext cx="1296987" cy="457200"/>
          </a:xfrm>
        </p:spPr>
        <p:txBody>
          <a:bodyPr/>
          <a:lstStyle>
            <a:lvl1pPr>
              <a:defRPr/>
            </a:lvl1pPr>
          </a:lstStyle>
          <a:p>
            <a:endParaRPr lang="de-DE" altLang="de-DE">
              <a:solidFill>
                <a:srgbClr val="4D4D4D"/>
              </a:solidFill>
            </a:endParaRPr>
          </a:p>
        </p:txBody>
      </p:sp>
      <p:sp>
        <p:nvSpPr>
          <p:cNvPr id="4110" name="Rectangle 1038"/>
          <p:cNvSpPr>
            <a:spLocks noGrp="1" noChangeArrowheads="1"/>
          </p:cNvSpPr>
          <p:nvPr>
            <p:ph type="ftr" sz="quarter" idx="3"/>
          </p:nvPr>
        </p:nvSpPr>
        <p:spPr>
          <a:xfrm>
            <a:off x="2438400" y="6248400"/>
            <a:ext cx="4800600" cy="457200"/>
          </a:xfrm>
        </p:spPr>
        <p:txBody>
          <a:bodyPr/>
          <a:lstStyle>
            <a:lvl1pPr>
              <a:defRPr/>
            </a:lvl1pPr>
          </a:lstStyle>
          <a:p>
            <a:r>
              <a:rPr lang="de-DE" altLang="de-DE">
                <a:solidFill>
                  <a:srgbClr val="4D4D4D"/>
                </a:solidFill>
              </a:rPr>
              <a:t>Deutsches Institut für Jugendhilfe und Familienrecht e.V. (DIJuF)</a:t>
            </a:r>
          </a:p>
        </p:txBody>
      </p:sp>
      <p:sp>
        <p:nvSpPr>
          <p:cNvPr id="4111" name="Rectangle 1039"/>
          <p:cNvSpPr>
            <a:spLocks noGrp="1" noChangeArrowheads="1"/>
          </p:cNvSpPr>
          <p:nvPr>
            <p:ph type="sldNum" sz="quarter" idx="4"/>
          </p:nvPr>
        </p:nvSpPr>
        <p:spPr>
          <a:xfrm>
            <a:off x="7467600" y="6248400"/>
            <a:ext cx="1219200" cy="457200"/>
          </a:xfrm>
        </p:spPr>
        <p:txBody>
          <a:bodyPr/>
          <a:lstStyle>
            <a:lvl1pPr>
              <a:defRPr/>
            </a:lvl1pPr>
          </a:lstStyle>
          <a:p>
            <a:fld id="{931DD075-68DD-45F5-A609-A0D299B11DBA}" type="slidenum">
              <a:rPr lang="de-DE" altLang="de-DE">
                <a:solidFill>
                  <a:srgbClr val="4D4D4D"/>
                </a:solidFill>
              </a:rPr>
              <a:pPr/>
              <a:t>‹Nr.›</a:t>
            </a:fld>
            <a:endParaRPr lang="de-DE" altLang="de-DE">
              <a:solidFill>
                <a:srgbClr val="4D4D4D"/>
              </a:solidFill>
            </a:endParaRPr>
          </a:p>
        </p:txBody>
      </p:sp>
      <p:pic>
        <p:nvPicPr>
          <p:cNvPr id="4112" name="Picture 1040" descr="C:\Dokumente und Einstellungen\stuertz\Eigene Dateien\dijufdaten\d\org verw\dijuf_logo.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366000" y="0"/>
            <a:ext cx="1778000" cy="1955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91756990"/>
      </p:ext>
    </p:extLst>
  </p:cSld>
  <p:clrMapOvr>
    <a:masterClrMapping/>
  </p:clrMapOvr>
</p:sldLayout>
</file>

<file path=ppt/slideLayouts/slideLayout123.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Inhaltsplatzhalter 2"/>
          <p:cNvSpPr>
            <a:spLocks noGrp="1"/>
          </p:cNvSpPr>
          <p:nvPr>
            <p:ph idx="1"/>
          </p:nvPr>
        </p:nvSpPr>
        <p:spPr/>
        <p:txBody>
          <a:body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Datumsplatzhalter 3"/>
          <p:cNvSpPr>
            <a:spLocks noGrp="1"/>
          </p:cNvSpPr>
          <p:nvPr>
            <p:ph type="dt" sz="half" idx="10"/>
          </p:nvPr>
        </p:nvSpPr>
        <p:spPr/>
        <p:txBody>
          <a:bodyPr/>
          <a:lstStyle>
            <a:lvl1pPr>
              <a:defRPr/>
            </a:lvl1pPr>
          </a:lstStyle>
          <a:p>
            <a:endParaRPr lang="de-DE" altLang="de-DE">
              <a:solidFill>
                <a:srgbClr val="4D4D4D"/>
              </a:solidFill>
            </a:endParaRPr>
          </a:p>
        </p:txBody>
      </p:sp>
      <p:sp>
        <p:nvSpPr>
          <p:cNvPr id="5" name="Fußzeilenplatzhalter 4"/>
          <p:cNvSpPr>
            <a:spLocks noGrp="1"/>
          </p:cNvSpPr>
          <p:nvPr>
            <p:ph type="ftr" sz="quarter" idx="11"/>
          </p:nvPr>
        </p:nvSpPr>
        <p:spPr/>
        <p:txBody>
          <a:bodyPr/>
          <a:lstStyle>
            <a:lvl1pPr>
              <a:defRPr/>
            </a:lvl1pPr>
          </a:lstStyle>
          <a:p>
            <a:r>
              <a:rPr lang="de-DE" altLang="de-DE">
                <a:solidFill>
                  <a:srgbClr val="4D4D4D"/>
                </a:solidFill>
              </a:rPr>
              <a:t>Deutsches Institut für Jugendhilfe und Familienrecht e.V. (DIJuF)</a:t>
            </a:r>
          </a:p>
        </p:txBody>
      </p:sp>
      <p:sp>
        <p:nvSpPr>
          <p:cNvPr id="6" name="Foliennummernplatzhalter 5"/>
          <p:cNvSpPr>
            <a:spLocks noGrp="1"/>
          </p:cNvSpPr>
          <p:nvPr>
            <p:ph type="sldNum" sz="quarter" idx="12"/>
          </p:nvPr>
        </p:nvSpPr>
        <p:spPr/>
        <p:txBody>
          <a:bodyPr/>
          <a:lstStyle>
            <a:lvl1pPr>
              <a:defRPr/>
            </a:lvl1pPr>
          </a:lstStyle>
          <a:p>
            <a:fld id="{D1194CA4-E678-420F-A095-59249E308924}" type="slidenum">
              <a:rPr lang="de-DE" altLang="de-DE">
                <a:solidFill>
                  <a:srgbClr val="4D4D4D"/>
                </a:solidFill>
              </a:rPr>
              <a:pPr/>
              <a:t>‹Nr.›</a:t>
            </a:fld>
            <a:endParaRPr lang="de-DE" altLang="de-DE">
              <a:solidFill>
                <a:srgbClr val="4D4D4D"/>
              </a:solidFill>
            </a:endParaRPr>
          </a:p>
        </p:txBody>
      </p:sp>
    </p:spTree>
    <p:extLst>
      <p:ext uri="{BB962C8B-B14F-4D97-AF65-F5344CB8AC3E}">
        <p14:creationId xmlns:p14="http://schemas.microsoft.com/office/powerpoint/2010/main" val="886615696"/>
      </p:ext>
    </p:extLst>
  </p:cSld>
  <p:clrMapOvr>
    <a:masterClrMapping/>
  </p:clrMapOvr>
</p:sldLayout>
</file>

<file path=ppt/slideLayouts/slideLayout124.xml><?xml version="1.0" encoding="utf-8"?>
<p:sldLayout xmlns:a="http://schemas.openxmlformats.org/drawingml/2006/main" xmlns:r="http://schemas.openxmlformats.org/officeDocument/2006/relationships" xmlns:p="http://schemas.openxmlformats.org/presentationml/2006/main" type="secHead" preserve="1">
  <p:cSld name="Abschnitts-&#10;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722313" y="4406900"/>
            <a:ext cx="7772400" cy="1362075"/>
          </a:xfrm>
        </p:spPr>
        <p:txBody>
          <a:bodyPr anchor="t"/>
          <a:lstStyle>
            <a:lvl1pPr algn="l">
              <a:defRPr sz="4000" b="1" cap="all"/>
            </a:lvl1pPr>
          </a:lstStyle>
          <a:p>
            <a:r>
              <a:rPr lang="de-DE" smtClean="0"/>
              <a:t>Titelmasterformat durch Klicken bearbeiten</a:t>
            </a:r>
            <a:endParaRPr lang="de-DE"/>
          </a:p>
        </p:txBody>
      </p:sp>
      <p:sp>
        <p:nvSpPr>
          <p:cNvPr id="3" name="Textplatzhalt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de-DE" smtClean="0"/>
              <a:t>Textmasterformat bearbeiten</a:t>
            </a:r>
          </a:p>
        </p:txBody>
      </p:sp>
      <p:sp>
        <p:nvSpPr>
          <p:cNvPr id="4" name="Datumsplatzhalter 3"/>
          <p:cNvSpPr>
            <a:spLocks noGrp="1"/>
          </p:cNvSpPr>
          <p:nvPr>
            <p:ph type="dt" sz="half" idx="10"/>
          </p:nvPr>
        </p:nvSpPr>
        <p:spPr/>
        <p:txBody>
          <a:bodyPr/>
          <a:lstStyle>
            <a:lvl1pPr>
              <a:defRPr/>
            </a:lvl1pPr>
          </a:lstStyle>
          <a:p>
            <a:endParaRPr lang="de-DE" altLang="de-DE">
              <a:solidFill>
                <a:srgbClr val="4D4D4D"/>
              </a:solidFill>
            </a:endParaRPr>
          </a:p>
        </p:txBody>
      </p:sp>
      <p:sp>
        <p:nvSpPr>
          <p:cNvPr id="5" name="Fußzeilenplatzhalter 4"/>
          <p:cNvSpPr>
            <a:spLocks noGrp="1"/>
          </p:cNvSpPr>
          <p:nvPr>
            <p:ph type="ftr" sz="quarter" idx="11"/>
          </p:nvPr>
        </p:nvSpPr>
        <p:spPr/>
        <p:txBody>
          <a:bodyPr/>
          <a:lstStyle>
            <a:lvl1pPr>
              <a:defRPr/>
            </a:lvl1pPr>
          </a:lstStyle>
          <a:p>
            <a:r>
              <a:rPr lang="de-DE" altLang="de-DE">
                <a:solidFill>
                  <a:srgbClr val="4D4D4D"/>
                </a:solidFill>
              </a:rPr>
              <a:t>Deutsches Institut für Jugendhilfe und Familienrecht e.V. (DIJuF)</a:t>
            </a:r>
          </a:p>
        </p:txBody>
      </p:sp>
      <p:sp>
        <p:nvSpPr>
          <p:cNvPr id="6" name="Foliennummernplatzhalter 5"/>
          <p:cNvSpPr>
            <a:spLocks noGrp="1"/>
          </p:cNvSpPr>
          <p:nvPr>
            <p:ph type="sldNum" sz="quarter" idx="12"/>
          </p:nvPr>
        </p:nvSpPr>
        <p:spPr/>
        <p:txBody>
          <a:bodyPr/>
          <a:lstStyle>
            <a:lvl1pPr>
              <a:defRPr/>
            </a:lvl1pPr>
          </a:lstStyle>
          <a:p>
            <a:fld id="{EF35747E-BA76-4B14-8248-4B4299A93D7D}" type="slidenum">
              <a:rPr lang="de-DE" altLang="de-DE">
                <a:solidFill>
                  <a:srgbClr val="4D4D4D"/>
                </a:solidFill>
              </a:rPr>
              <a:pPr/>
              <a:t>‹Nr.›</a:t>
            </a:fld>
            <a:endParaRPr lang="de-DE" altLang="de-DE">
              <a:solidFill>
                <a:srgbClr val="4D4D4D"/>
              </a:solidFill>
            </a:endParaRPr>
          </a:p>
        </p:txBody>
      </p:sp>
    </p:spTree>
    <p:extLst>
      <p:ext uri="{BB962C8B-B14F-4D97-AF65-F5344CB8AC3E}">
        <p14:creationId xmlns:p14="http://schemas.microsoft.com/office/powerpoint/2010/main" val="3811838848"/>
      </p:ext>
    </p:extLst>
  </p:cSld>
  <p:clrMapOvr>
    <a:masterClrMapping/>
  </p:clrMapOvr>
</p:sldLayout>
</file>

<file path=ppt/slideLayouts/slideLayout125.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Inhaltsplatzhalter 2"/>
          <p:cNvSpPr>
            <a:spLocks noGrp="1"/>
          </p:cNvSpPr>
          <p:nvPr>
            <p:ph sz="half" idx="1"/>
          </p:nvPr>
        </p:nvSpPr>
        <p:spPr>
          <a:xfrm>
            <a:off x="914400" y="1600200"/>
            <a:ext cx="38100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Inhaltsplatzhalter 3"/>
          <p:cNvSpPr>
            <a:spLocks noGrp="1"/>
          </p:cNvSpPr>
          <p:nvPr>
            <p:ph sz="half" idx="2"/>
          </p:nvPr>
        </p:nvSpPr>
        <p:spPr>
          <a:xfrm>
            <a:off x="4876800" y="1600200"/>
            <a:ext cx="38100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5" name="Datumsplatzhalter 4"/>
          <p:cNvSpPr>
            <a:spLocks noGrp="1"/>
          </p:cNvSpPr>
          <p:nvPr>
            <p:ph type="dt" sz="half" idx="10"/>
          </p:nvPr>
        </p:nvSpPr>
        <p:spPr/>
        <p:txBody>
          <a:bodyPr/>
          <a:lstStyle>
            <a:lvl1pPr>
              <a:defRPr/>
            </a:lvl1pPr>
          </a:lstStyle>
          <a:p>
            <a:endParaRPr lang="de-DE" altLang="de-DE">
              <a:solidFill>
                <a:srgbClr val="4D4D4D"/>
              </a:solidFill>
            </a:endParaRPr>
          </a:p>
        </p:txBody>
      </p:sp>
      <p:sp>
        <p:nvSpPr>
          <p:cNvPr id="6" name="Fußzeilenplatzhalter 5"/>
          <p:cNvSpPr>
            <a:spLocks noGrp="1"/>
          </p:cNvSpPr>
          <p:nvPr>
            <p:ph type="ftr" sz="quarter" idx="11"/>
          </p:nvPr>
        </p:nvSpPr>
        <p:spPr/>
        <p:txBody>
          <a:bodyPr/>
          <a:lstStyle>
            <a:lvl1pPr>
              <a:defRPr/>
            </a:lvl1pPr>
          </a:lstStyle>
          <a:p>
            <a:r>
              <a:rPr lang="de-DE" altLang="de-DE">
                <a:solidFill>
                  <a:srgbClr val="4D4D4D"/>
                </a:solidFill>
              </a:rPr>
              <a:t>Deutsches Institut für Jugendhilfe und Familienrecht e.V. (DIJuF)</a:t>
            </a:r>
          </a:p>
        </p:txBody>
      </p:sp>
      <p:sp>
        <p:nvSpPr>
          <p:cNvPr id="7" name="Foliennummernplatzhalter 6"/>
          <p:cNvSpPr>
            <a:spLocks noGrp="1"/>
          </p:cNvSpPr>
          <p:nvPr>
            <p:ph type="sldNum" sz="quarter" idx="12"/>
          </p:nvPr>
        </p:nvSpPr>
        <p:spPr/>
        <p:txBody>
          <a:bodyPr/>
          <a:lstStyle>
            <a:lvl1pPr>
              <a:defRPr/>
            </a:lvl1pPr>
          </a:lstStyle>
          <a:p>
            <a:fld id="{68C2D54D-CBEF-4669-A8E2-1F34566E110B}" type="slidenum">
              <a:rPr lang="de-DE" altLang="de-DE">
                <a:solidFill>
                  <a:srgbClr val="4D4D4D"/>
                </a:solidFill>
              </a:rPr>
              <a:pPr/>
              <a:t>‹Nr.›</a:t>
            </a:fld>
            <a:endParaRPr lang="de-DE" altLang="de-DE">
              <a:solidFill>
                <a:srgbClr val="4D4D4D"/>
              </a:solidFill>
            </a:endParaRPr>
          </a:p>
        </p:txBody>
      </p:sp>
    </p:spTree>
    <p:extLst>
      <p:ext uri="{BB962C8B-B14F-4D97-AF65-F5344CB8AC3E}">
        <p14:creationId xmlns:p14="http://schemas.microsoft.com/office/powerpoint/2010/main" val="3667279428"/>
      </p:ext>
    </p:extLst>
  </p:cSld>
  <p:clrMapOvr>
    <a:masterClrMapping/>
  </p:clrMapOvr>
</p:sldLayout>
</file>

<file path=ppt/slideLayouts/slideLayout126.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p:cNvSpPr>
            <a:spLocks noGrp="1"/>
          </p:cNvSpPr>
          <p:nvPr>
            <p:ph type="title"/>
          </p:nvPr>
        </p:nvSpPr>
        <p:spPr>
          <a:xfrm>
            <a:off x="457200" y="274638"/>
            <a:ext cx="8229600" cy="1143000"/>
          </a:xfrm>
        </p:spPr>
        <p:txBody>
          <a:bodyPr/>
          <a:lstStyle>
            <a:lvl1pPr>
              <a:defRPr/>
            </a:lvl1pPr>
          </a:lstStyle>
          <a:p>
            <a:r>
              <a:rPr lang="de-DE" smtClean="0"/>
              <a:t>Titelmasterformat durch Klicken bearbeiten</a:t>
            </a:r>
            <a:endParaRPr lang="de-DE"/>
          </a:p>
        </p:txBody>
      </p:sp>
      <p:sp>
        <p:nvSpPr>
          <p:cNvPr id="3" name="Textplatzhalt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smtClean="0"/>
              <a:t>Textmasterformat bearbeiten</a:t>
            </a:r>
          </a:p>
        </p:txBody>
      </p:sp>
      <p:sp>
        <p:nvSpPr>
          <p:cNvPr id="4" name="Inhaltsplatzhalt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5" name="Textplatzhalt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smtClean="0"/>
              <a:t>Textmasterformat bearbeiten</a:t>
            </a:r>
          </a:p>
        </p:txBody>
      </p:sp>
      <p:sp>
        <p:nvSpPr>
          <p:cNvPr id="6" name="Inhaltsplatzhalt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7" name="Datumsplatzhalter 6"/>
          <p:cNvSpPr>
            <a:spLocks noGrp="1"/>
          </p:cNvSpPr>
          <p:nvPr>
            <p:ph type="dt" sz="half" idx="10"/>
          </p:nvPr>
        </p:nvSpPr>
        <p:spPr/>
        <p:txBody>
          <a:bodyPr/>
          <a:lstStyle>
            <a:lvl1pPr>
              <a:defRPr/>
            </a:lvl1pPr>
          </a:lstStyle>
          <a:p>
            <a:endParaRPr lang="de-DE" altLang="de-DE">
              <a:solidFill>
                <a:srgbClr val="4D4D4D"/>
              </a:solidFill>
            </a:endParaRPr>
          </a:p>
        </p:txBody>
      </p:sp>
      <p:sp>
        <p:nvSpPr>
          <p:cNvPr id="8" name="Fußzeilenplatzhalter 7"/>
          <p:cNvSpPr>
            <a:spLocks noGrp="1"/>
          </p:cNvSpPr>
          <p:nvPr>
            <p:ph type="ftr" sz="quarter" idx="11"/>
          </p:nvPr>
        </p:nvSpPr>
        <p:spPr/>
        <p:txBody>
          <a:bodyPr/>
          <a:lstStyle>
            <a:lvl1pPr>
              <a:defRPr/>
            </a:lvl1pPr>
          </a:lstStyle>
          <a:p>
            <a:r>
              <a:rPr lang="de-DE" altLang="de-DE">
                <a:solidFill>
                  <a:srgbClr val="4D4D4D"/>
                </a:solidFill>
              </a:rPr>
              <a:t>Deutsches Institut für Jugendhilfe und Familienrecht e.V. (DIJuF)</a:t>
            </a:r>
          </a:p>
        </p:txBody>
      </p:sp>
      <p:sp>
        <p:nvSpPr>
          <p:cNvPr id="9" name="Foliennummernplatzhalter 8"/>
          <p:cNvSpPr>
            <a:spLocks noGrp="1"/>
          </p:cNvSpPr>
          <p:nvPr>
            <p:ph type="sldNum" sz="quarter" idx="12"/>
          </p:nvPr>
        </p:nvSpPr>
        <p:spPr/>
        <p:txBody>
          <a:bodyPr/>
          <a:lstStyle>
            <a:lvl1pPr>
              <a:defRPr/>
            </a:lvl1pPr>
          </a:lstStyle>
          <a:p>
            <a:fld id="{7BD0FC58-5A82-4706-AF8A-0EA3DEAF7266}" type="slidenum">
              <a:rPr lang="de-DE" altLang="de-DE">
                <a:solidFill>
                  <a:srgbClr val="4D4D4D"/>
                </a:solidFill>
              </a:rPr>
              <a:pPr/>
              <a:t>‹Nr.›</a:t>
            </a:fld>
            <a:endParaRPr lang="de-DE" altLang="de-DE">
              <a:solidFill>
                <a:srgbClr val="4D4D4D"/>
              </a:solidFill>
            </a:endParaRPr>
          </a:p>
        </p:txBody>
      </p:sp>
    </p:spTree>
    <p:extLst>
      <p:ext uri="{BB962C8B-B14F-4D97-AF65-F5344CB8AC3E}">
        <p14:creationId xmlns:p14="http://schemas.microsoft.com/office/powerpoint/2010/main" val="729926374"/>
      </p:ext>
    </p:extLst>
  </p:cSld>
  <p:clrMapOvr>
    <a:masterClrMapping/>
  </p:clrMapOvr>
</p:sldLayout>
</file>

<file path=ppt/slideLayouts/slideLayout127.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Datumsplatzhalter 2"/>
          <p:cNvSpPr>
            <a:spLocks noGrp="1"/>
          </p:cNvSpPr>
          <p:nvPr>
            <p:ph type="dt" sz="half" idx="10"/>
          </p:nvPr>
        </p:nvSpPr>
        <p:spPr/>
        <p:txBody>
          <a:bodyPr/>
          <a:lstStyle>
            <a:lvl1pPr>
              <a:defRPr/>
            </a:lvl1pPr>
          </a:lstStyle>
          <a:p>
            <a:endParaRPr lang="de-DE" altLang="de-DE">
              <a:solidFill>
                <a:srgbClr val="4D4D4D"/>
              </a:solidFill>
            </a:endParaRPr>
          </a:p>
        </p:txBody>
      </p:sp>
      <p:sp>
        <p:nvSpPr>
          <p:cNvPr id="4" name="Fußzeilenplatzhalter 3"/>
          <p:cNvSpPr>
            <a:spLocks noGrp="1"/>
          </p:cNvSpPr>
          <p:nvPr>
            <p:ph type="ftr" sz="quarter" idx="11"/>
          </p:nvPr>
        </p:nvSpPr>
        <p:spPr/>
        <p:txBody>
          <a:bodyPr/>
          <a:lstStyle>
            <a:lvl1pPr>
              <a:defRPr/>
            </a:lvl1pPr>
          </a:lstStyle>
          <a:p>
            <a:r>
              <a:rPr lang="de-DE" altLang="de-DE">
                <a:solidFill>
                  <a:srgbClr val="4D4D4D"/>
                </a:solidFill>
              </a:rPr>
              <a:t>Deutsches Institut für Jugendhilfe und Familienrecht e.V. (DIJuF)</a:t>
            </a:r>
          </a:p>
        </p:txBody>
      </p:sp>
      <p:sp>
        <p:nvSpPr>
          <p:cNvPr id="5" name="Foliennummernplatzhalter 4"/>
          <p:cNvSpPr>
            <a:spLocks noGrp="1"/>
          </p:cNvSpPr>
          <p:nvPr>
            <p:ph type="sldNum" sz="quarter" idx="12"/>
          </p:nvPr>
        </p:nvSpPr>
        <p:spPr/>
        <p:txBody>
          <a:bodyPr/>
          <a:lstStyle>
            <a:lvl1pPr>
              <a:defRPr/>
            </a:lvl1pPr>
          </a:lstStyle>
          <a:p>
            <a:fld id="{4585458C-0EBD-4327-85D2-1039382BC392}" type="slidenum">
              <a:rPr lang="de-DE" altLang="de-DE">
                <a:solidFill>
                  <a:srgbClr val="4D4D4D"/>
                </a:solidFill>
              </a:rPr>
              <a:pPr/>
              <a:t>‹Nr.›</a:t>
            </a:fld>
            <a:endParaRPr lang="de-DE" altLang="de-DE">
              <a:solidFill>
                <a:srgbClr val="4D4D4D"/>
              </a:solidFill>
            </a:endParaRPr>
          </a:p>
        </p:txBody>
      </p:sp>
    </p:spTree>
    <p:extLst>
      <p:ext uri="{BB962C8B-B14F-4D97-AF65-F5344CB8AC3E}">
        <p14:creationId xmlns:p14="http://schemas.microsoft.com/office/powerpoint/2010/main" val="2134160486"/>
      </p:ext>
    </p:extLst>
  </p:cSld>
  <p:clrMapOvr>
    <a:masterClrMapping/>
  </p:clrMapOvr>
</p:sldLayout>
</file>

<file path=ppt/slideLayouts/slideLayout128.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Datumsplatzhalter 1"/>
          <p:cNvSpPr>
            <a:spLocks noGrp="1"/>
          </p:cNvSpPr>
          <p:nvPr>
            <p:ph type="dt" sz="half" idx="10"/>
          </p:nvPr>
        </p:nvSpPr>
        <p:spPr/>
        <p:txBody>
          <a:bodyPr/>
          <a:lstStyle>
            <a:lvl1pPr>
              <a:defRPr/>
            </a:lvl1pPr>
          </a:lstStyle>
          <a:p>
            <a:endParaRPr lang="de-DE" altLang="de-DE">
              <a:solidFill>
                <a:srgbClr val="4D4D4D"/>
              </a:solidFill>
            </a:endParaRPr>
          </a:p>
        </p:txBody>
      </p:sp>
      <p:sp>
        <p:nvSpPr>
          <p:cNvPr id="3" name="Fußzeilenplatzhalter 2"/>
          <p:cNvSpPr>
            <a:spLocks noGrp="1"/>
          </p:cNvSpPr>
          <p:nvPr>
            <p:ph type="ftr" sz="quarter" idx="11"/>
          </p:nvPr>
        </p:nvSpPr>
        <p:spPr/>
        <p:txBody>
          <a:bodyPr/>
          <a:lstStyle>
            <a:lvl1pPr>
              <a:defRPr/>
            </a:lvl1pPr>
          </a:lstStyle>
          <a:p>
            <a:r>
              <a:rPr lang="de-DE" altLang="de-DE">
                <a:solidFill>
                  <a:srgbClr val="4D4D4D"/>
                </a:solidFill>
              </a:rPr>
              <a:t>Deutsches Institut für Jugendhilfe und Familienrecht e.V. (DIJuF)</a:t>
            </a:r>
          </a:p>
        </p:txBody>
      </p:sp>
      <p:sp>
        <p:nvSpPr>
          <p:cNvPr id="4" name="Foliennummernplatzhalter 3"/>
          <p:cNvSpPr>
            <a:spLocks noGrp="1"/>
          </p:cNvSpPr>
          <p:nvPr>
            <p:ph type="sldNum" sz="quarter" idx="12"/>
          </p:nvPr>
        </p:nvSpPr>
        <p:spPr/>
        <p:txBody>
          <a:bodyPr/>
          <a:lstStyle>
            <a:lvl1pPr>
              <a:defRPr/>
            </a:lvl1pPr>
          </a:lstStyle>
          <a:p>
            <a:fld id="{85227C12-E128-4EF8-BC41-85BA5CCB3E1F}" type="slidenum">
              <a:rPr lang="de-DE" altLang="de-DE">
                <a:solidFill>
                  <a:srgbClr val="4D4D4D"/>
                </a:solidFill>
              </a:rPr>
              <a:pPr/>
              <a:t>‹Nr.›</a:t>
            </a:fld>
            <a:endParaRPr lang="de-DE" altLang="de-DE">
              <a:solidFill>
                <a:srgbClr val="4D4D4D"/>
              </a:solidFill>
            </a:endParaRPr>
          </a:p>
        </p:txBody>
      </p:sp>
    </p:spTree>
    <p:extLst>
      <p:ext uri="{BB962C8B-B14F-4D97-AF65-F5344CB8AC3E}">
        <p14:creationId xmlns:p14="http://schemas.microsoft.com/office/powerpoint/2010/main" val="2186512359"/>
      </p:ext>
    </p:extLst>
  </p:cSld>
  <p:clrMapOvr>
    <a:masterClrMapping/>
  </p:clrMapOvr>
</p:sldLayout>
</file>

<file path=ppt/slideLayouts/slideLayout129.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457200" y="273050"/>
            <a:ext cx="3008313" cy="1162050"/>
          </a:xfrm>
        </p:spPr>
        <p:txBody>
          <a:bodyPr anchor="b"/>
          <a:lstStyle>
            <a:lvl1pPr algn="l">
              <a:defRPr sz="2000" b="1"/>
            </a:lvl1pPr>
          </a:lstStyle>
          <a:p>
            <a:r>
              <a:rPr lang="de-DE" smtClean="0"/>
              <a:t>Titelmasterformat durch Klicken bearbeiten</a:t>
            </a:r>
            <a:endParaRPr lang="de-DE"/>
          </a:p>
        </p:txBody>
      </p:sp>
      <p:sp>
        <p:nvSpPr>
          <p:cNvPr id="3" name="Inhaltsplatzhalt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Textplatzhalt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smtClean="0"/>
              <a:t>Textmasterformat bearbeiten</a:t>
            </a:r>
          </a:p>
        </p:txBody>
      </p:sp>
      <p:sp>
        <p:nvSpPr>
          <p:cNvPr id="5" name="Datumsplatzhalter 4"/>
          <p:cNvSpPr>
            <a:spLocks noGrp="1"/>
          </p:cNvSpPr>
          <p:nvPr>
            <p:ph type="dt" sz="half" idx="10"/>
          </p:nvPr>
        </p:nvSpPr>
        <p:spPr/>
        <p:txBody>
          <a:bodyPr/>
          <a:lstStyle>
            <a:lvl1pPr>
              <a:defRPr/>
            </a:lvl1pPr>
          </a:lstStyle>
          <a:p>
            <a:endParaRPr lang="de-DE" altLang="de-DE">
              <a:solidFill>
                <a:srgbClr val="4D4D4D"/>
              </a:solidFill>
            </a:endParaRPr>
          </a:p>
        </p:txBody>
      </p:sp>
      <p:sp>
        <p:nvSpPr>
          <p:cNvPr id="6" name="Fußzeilenplatzhalter 5"/>
          <p:cNvSpPr>
            <a:spLocks noGrp="1"/>
          </p:cNvSpPr>
          <p:nvPr>
            <p:ph type="ftr" sz="quarter" idx="11"/>
          </p:nvPr>
        </p:nvSpPr>
        <p:spPr/>
        <p:txBody>
          <a:bodyPr/>
          <a:lstStyle>
            <a:lvl1pPr>
              <a:defRPr/>
            </a:lvl1pPr>
          </a:lstStyle>
          <a:p>
            <a:r>
              <a:rPr lang="de-DE" altLang="de-DE">
                <a:solidFill>
                  <a:srgbClr val="4D4D4D"/>
                </a:solidFill>
              </a:rPr>
              <a:t>Deutsches Institut für Jugendhilfe und Familienrecht e.V. (DIJuF)</a:t>
            </a:r>
          </a:p>
        </p:txBody>
      </p:sp>
      <p:sp>
        <p:nvSpPr>
          <p:cNvPr id="7" name="Foliennummernplatzhalter 6"/>
          <p:cNvSpPr>
            <a:spLocks noGrp="1"/>
          </p:cNvSpPr>
          <p:nvPr>
            <p:ph type="sldNum" sz="quarter" idx="12"/>
          </p:nvPr>
        </p:nvSpPr>
        <p:spPr/>
        <p:txBody>
          <a:bodyPr/>
          <a:lstStyle>
            <a:lvl1pPr>
              <a:defRPr/>
            </a:lvl1pPr>
          </a:lstStyle>
          <a:p>
            <a:fld id="{F40E6390-0584-4E7A-8B06-50F53B683DDE}" type="slidenum">
              <a:rPr lang="de-DE" altLang="de-DE">
                <a:solidFill>
                  <a:srgbClr val="4D4D4D"/>
                </a:solidFill>
              </a:rPr>
              <a:pPr/>
              <a:t>‹Nr.›</a:t>
            </a:fld>
            <a:endParaRPr lang="de-DE" altLang="de-DE">
              <a:solidFill>
                <a:srgbClr val="4D4D4D"/>
              </a:solidFill>
            </a:endParaRPr>
          </a:p>
        </p:txBody>
      </p:sp>
    </p:spTree>
    <p:extLst>
      <p:ext uri="{BB962C8B-B14F-4D97-AF65-F5344CB8AC3E}">
        <p14:creationId xmlns:p14="http://schemas.microsoft.com/office/powerpoint/2010/main" val="333236682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title" preserve="1">
  <p:cSld name="Titelfolie">
    <p:spTree>
      <p:nvGrpSpPr>
        <p:cNvPr id="1" name=""/>
        <p:cNvGrpSpPr/>
        <p:nvPr/>
      </p:nvGrpSpPr>
      <p:grpSpPr>
        <a:xfrm>
          <a:off x="0" y="0"/>
          <a:ext cx="0" cy="0"/>
          <a:chOff x="0" y="0"/>
          <a:chExt cx="0" cy="0"/>
        </a:xfrm>
      </p:grpSpPr>
      <p:sp>
        <p:nvSpPr>
          <p:cNvPr id="4" name="Rectangle 3"/>
          <p:cNvSpPr>
            <a:spLocks noChangeArrowheads="1"/>
          </p:cNvSpPr>
          <p:nvPr/>
        </p:nvSpPr>
        <p:spPr bwMode="auto">
          <a:xfrm>
            <a:off x="0" y="0"/>
            <a:ext cx="990600" cy="4876800"/>
          </a:xfrm>
          <a:prstGeom prst="rect">
            <a:avLst/>
          </a:prstGeom>
          <a:solidFill>
            <a:schemeClr val="accent1"/>
          </a:solidFill>
          <a:ln>
            <a:noFill/>
          </a:ln>
          <a:effectLst/>
          <a:extLst>
            <a:ext uri="{91240B29-F687-4F45-9708-019B960494DF}">
              <a14:hiddenLine xmlns:a14="http://schemas.microsoft.com/office/drawing/2010/main" w="9525">
                <a:solidFill>
                  <a:schemeClr val="bg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1900">
                <a:solidFill>
                  <a:schemeClr val="tx1"/>
                </a:solidFill>
                <a:latin typeface="Arial" pitchFamily="34" charset="0"/>
              </a:defRPr>
            </a:lvl1pPr>
            <a:lvl2pPr marL="742950" indent="-285750" eaLnBrk="0" hangingPunct="0">
              <a:defRPr sz="1900">
                <a:solidFill>
                  <a:schemeClr val="tx1"/>
                </a:solidFill>
                <a:latin typeface="Arial" pitchFamily="34" charset="0"/>
              </a:defRPr>
            </a:lvl2pPr>
            <a:lvl3pPr marL="1143000" indent="-228600" eaLnBrk="0" hangingPunct="0">
              <a:defRPr sz="1900">
                <a:solidFill>
                  <a:schemeClr val="tx1"/>
                </a:solidFill>
                <a:latin typeface="Arial" pitchFamily="34" charset="0"/>
              </a:defRPr>
            </a:lvl3pPr>
            <a:lvl4pPr marL="1600200" indent="-228600" eaLnBrk="0" hangingPunct="0">
              <a:defRPr sz="1900">
                <a:solidFill>
                  <a:schemeClr val="tx1"/>
                </a:solidFill>
                <a:latin typeface="Arial" pitchFamily="34" charset="0"/>
              </a:defRPr>
            </a:lvl4pPr>
            <a:lvl5pPr marL="2057400" indent="-228600" eaLnBrk="0" hangingPunct="0">
              <a:defRPr sz="1900">
                <a:solidFill>
                  <a:schemeClr val="tx1"/>
                </a:solidFill>
                <a:latin typeface="Arial" pitchFamily="34" charset="0"/>
              </a:defRPr>
            </a:lvl5pPr>
            <a:lvl6pPr marL="2514600" indent="-228600" eaLnBrk="0" fontAlgn="base" hangingPunct="0">
              <a:spcBef>
                <a:spcPct val="0"/>
              </a:spcBef>
              <a:spcAft>
                <a:spcPct val="0"/>
              </a:spcAft>
              <a:defRPr sz="1900">
                <a:solidFill>
                  <a:schemeClr val="tx1"/>
                </a:solidFill>
                <a:latin typeface="Arial" pitchFamily="34" charset="0"/>
              </a:defRPr>
            </a:lvl6pPr>
            <a:lvl7pPr marL="2971800" indent="-228600" eaLnBrk="0" fontAlgn="base" hangingPunct="0">
              <a:spcBef>
                <a:spcPct val="0"/>
              </a:spcBef>
              <a:spcAft>
                <a:spcPct val="0"/>
              </a:spcAft>
              <a:defRPr sz="1900">
                <a:solidFill>
                  <a:schemeClr val="tx1"/>
                </a:solidFill>
                <a:latin typeface="Arial" pitchFamily="34" charset="0"/>
              </a:defRPr>
            </a:lvl7pPr>
            <a:lvl8pPr marL="3429000" indent="-228600" eaLnBrk="0" fontAlgn="base" hangingPunct="0">
              <a:spcBef>
                <a:spcPct val="0"/>
              </a:spcBef>
              <a:spcAft>
                <a:spcPct val="0"/>
              </a:spcAft>
              <a:defRPr sz="1900">
                <a:solidFill>
                  <a:schemeClr val="tx1"/>
                </a:solidFill>
                <a:latin typeface="Arial" pitchFamily="34" charset="0"/>
              </a:defRPr>
            </a:lvl8pPr>
            <a:lvl9pPr marL="3886200" indent="-228600" eaLnBrk="0" fontAlgn="base" hangingPunct="0">
              <a:spcBef>
                <a:spcPct val="0"/>
              </a:spcBef>
              <a:spcAft>
                <a:spcPct val="0"/>
              </a:spcAft>
              <a:defRPr sz="1900">
                <a:solidFill>
                  <a:schemeClr val="tx1"/>
                </a:solidFill>
                <a:latin typeface="Arial" pitchFamily="34" charset="0"/>
              </a:defRPr>
            </a:lvl9pPr>
          </a:lstStyle>
          <a:p>
            <a:pPr algn="ctr" eaLnBrk="1" hangingPunct="1"/>
            <a:endParaRPr lang="de-DE" altLang="de-DE" sz="2400">
              <a:solidFill>
                <a:srgbClr val="4D4D4D"/>
              </a:solidFill>
              <a:latin typeface="Times New Roman" pitchFamily="18" charset="0"/>
            </a:endParaRPr>
          </a:p>
        </p:txBody>
      </p:sp>
      <p:grpSp>
        <p:nvGrpSpPr>
          <p:cNvPr id="5" name="Group 4"/>
          <p:cNvGrpSpPr>
            <a:grpSpLocks/>
          </p:cNvGrpSpPr>
          <p:nvPr/>
        </p:nvGrpSpPr>
        <p:grpSpPr bwMode="auto">
          <a:xfrm>
            <a:off x="0" y="3505200"/>
            <a:ext cx="8763000" cy="2438400"/>
            <a:chOff x="0" y="2208"/>
            <a:chExt cx="5520" cy="1536"/>
          </a:xfrm>
        </p:grpSpPr>
        <p:sp>
          <p:nvSpPr>
            <p:cNvPr id="6" name="Rectangle 5"/>
            <p:cNvSpPr>
              <a:spLocks noChangeArrowheads="1"/>
            </p:cNvSpPr>
            <p:nvPr/>
          </p:nvSpPr>
          <p:spPr bwMode="ltGray">
            <a:xfrm>
              <a:off x="624" y="2208"/>
              <a:ext cx="4896" cy="1536"/>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1900">
                  <a:solidFill>
                    <a:schemeClr val="tx1"/>
                  </a:solidFill>
                  <a:latin typeface="Arial" pitchFamily="34" charset="0"/>
                </a:defRPr>
              </a:lvl1pPr>
              <a:lvl2pPr marL="742950" indent="-285750" eaLnBrk="0" hangingPunct="0">
                <a:defRPr sz="1900">
                  <a:solidFill>
                    <a:schemeClr val="tx1"/>
                  </a:solidFill>
                  <a:latin typeface="Arial" pitchFamily="34" charset="0"/>
                </a:defRPr>
              </a:lvl2pPr>
              <a:lvl3pPr marL="1143000" indent="-228600" eaLnBrk="0" hangingPunct="0">
                <a:defRPr sz="1900">
                  <a:solidFill>
                    <a:schemeClr val="tx1"/>
                  </a:solidFill>
                  <a:latin typeface="Arial" pitchFamily="34" charset="0"/>
                </a:defRPr>
              </a:lvl3pPr>
              <a:lvl4pPr marL="1600200" indent="-228600" eaLnBrk="0" hangingPunct="0">
                <a:defRPr sz="1900">
                  <a:solidFill>
                    <a:schemeClr val="tx1"/>
                  </a:solidFill>
                  <a:latin typeface="Arial" pitchFamily="34" charset="0"/>
                </a:defRPr>
              </a:lvl4pPr>
              <a:lvl5pPr marL="2057400" indent="-228600" eaLnBrk="0" hangingPunct="0">
                <a:defRPr sz="1900">
                  <a:solidFill>
                    <a:schemeClr val="tx1"/>
                  </a:solidFill>
                  <a:latin typeface="Arial" pitchFamily="34" charset="0"/>
                </a:defRPr>
              </a:lvl5pPr>
              <a:lvl6pPr marL="2514600" indent="-228600" eaLnBrk="0" fontAlgn="base" hangingPunct="0">
                <a:spcBef>
                  <a:spcPct val="0"/>
                </a:spcBef>
                <a:spcAft>
                  <a:spcPct val="0"/>
                </a:spcAft>
                <a:defRPr sz="1900">
                  <a:solidFill>
                    <a:schemeClr val="tx1"/>
                  </a:solidFill>
                  <a:latin typeface="Arial" pitchFamily="34" charset="0"/>
                </a:defRPr>
              </a:lvl6pPr>
              <a:lvl7pPr marL="2971800" indent="-228600" eaLnBrk="0" fontAlgn="base" hangingPunct="0">
                <a:spcBef>
                  <a:spcPct val="0"/>
                </a:spcBef>
                <a:spcAft>
                  <a:spcPct val="0"/>
                </a:spcAft>
                <a:defRPr sz="1900">
                  <a:solidFill>
                    <a:schemeClr val="tx1"/>
                  </a:solidFill>
                  <a:latin typeface="Arial" pitchFamily="34" charset="0"/>
                </a:defRPr>
              </a:lvl7pPr>
              <a:lvl8pPr marL="3429000" indent="-228600" eaLnBrk="0" fontAlgn="base" hangingPunct="0">
                <a:spcBef>
                  <a:spcPct val="0"/>
                </a:spcBef>
                <a:spcAft>
                  <a:spcPct val="0"/>
                </a:spcAft>
                <a:defRPr sz="1900">
                  <a:solidFill>
                    <a:schemeClr val="tx1"/>
                  </a:solidFill>
                  <a:latin typeface="Arial" pitchFamily="34" charset="0"/>
                </a:defRPr>
              </a:lvl8pPr>
              <a:lvl9pPr marL="3886200" indent="-228600" eaLnBrk="0" fontAlgn="base" hangingPunct="0">
                <a:spcBef>
                  <a:spcPct val="0"/>
                </a:spcBef>
                <a:spcAft>
                  <a:spcPct val="0"/>
                </a:spcAft>
                <a:defRPr sz="1900">
                  <a:solidFill>
                    <a:schemeClr val="tx1"/>
                  </a:solidFill>
                  <a:latin typeface="Arial" pitchFamily="34" charset="0"/>
                </a:defRPr>
              </a:lvl9pPr>
            </a:lstStyle>
            <a:p>
              <a:pPr algn="ctr" eaLnBrk="1" hangingPunct="1"/>
              <a:endParaRPr lang="de-DE" altLang="de-DE" sz="2400">
                <a:solidFill>
                  <a:srgbClr val="4D4D4D"/>
                </a:solidFill>
                <a:latin typeface="Times New Roman" pitchFamily="18" charset="0"/>
              </a:endParaRPr>
            </a:p>
          </p:txBody>
        </p:sp>
        <p:sp>
          <p:nvSpPr>
            <p:cNvPr id="7" name="Rectangle 6"/>
            <p:cNvSpPr>
              <a:spLocks noChangeArrowheads="1"/>
            </p:cNvSpPr>
            <p:nvPr/>
          </p:nvSpPr>
          <p:spPr bwMode="white">
            <a:xfrm>
              <a:off x="654" y="2352"/>
              <a:ext cx="4818" cy="1347"/>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1900">
                  <a:solidFill>
                    <a:schemeClr val="tx1"/>
                  </a:solidFill>
                  <a:latin typeface="Arial" pitchFamily="34" charset="0"/>
                </a:defRPr>
              </a:lvl1pPr>
              <a:lvl2pPr marL="742950" indent="-285750" eaLnBrk="0" hangingPunct="0">
                <a:defRPr sz="1900">
                  <a:solidFill>
                    <a:schemeClr val="tx1"/>
                  </a:solidFill>
                  <a:latin typeface="Arial" pitchFamily="34" charset="0"/>
                </a:defRPr>
              </a:lvl2pPr>
              <a:lvl3pPr marL="1143000" indent="-228600" eaLnBrk="0" hangingPunct="0">
                <a:defRPr sz="1900">
                  <a:solidFill>
                    <a:schemeClr val="tx1"/>
                  </a:solidFill>
                  <a:latin typeface="Arial" pitchFamily="34" charset="0"/>
                </a:defRPr>
              </a:lvl3pPr>
              <a:lvl4pPr marL="1600200" indent="-228600" eaLnBrk="0" hangingPunct="0">
                <a:defRPr sz="1900">
                  <a:solidFill>
                    <a:schemeClr val="tx1"/>
                  </a:solidFill>
                  <a:latin typeface="Arial" pitchFamily="34" charset="0"/>
                </a:defRPr>
              </a:lvl4pPr>
              <a:lvl5pPr marL="2057400" indent="-228600" eaLnBrk="0" hangingPunct="0">
                <a:defRPr sz="1900">
                  <a:solidFill>
                    <a:schemeClr val="tx1"/>
                  </a:solidFill>
                  <a:latin typeface="Arial" pitchFamily="34" charset="0"/>
                </a:defRPr>
              </a:lvl5pPr>
              <a:lvl6pPr marL="2514600" indent="-228600" eaLnBrk="0" fontAlgn="base" hangingPunct="0">
                <a:spcBef>
                  <a:spcPct val="0"/>
                </a:spcBef>
                <a:spcAft>
                  <a:spcPct val="0"/>
                </a:spcAft>
                <a:defRPr sz="1900">
                  <a:solidFill>
                    <a:schemeClr val="tx1"/>
                  </a:solidFill>
                  <a:latin typeface="Arial" pitchFamily="34" charset="0"/>
                </a:defRPr>
              </a:lvl6pPr>
              <a:lvl7pPr marL="2971800" indent="-228600" eaLnBrk="0" fontAlgn="base" hangingPunct="0">
                <a:spcBef>
                  <a:spcPct val="0"/>
                </a:spcBef>
                <a:spcAft>
                  <a:spcPct val="0"/>
                </a:spcAft>
                <a:defRPr sz="1900">
                  <a:solidFill>
                    <a:schemeClr val="tx1"/>
                  </a:solidFill>
                  <a:latin typeface="Arial" pitchFamily="34" charset="0"/>
                </a:defRPr>
              </a:lvl7pPr>
              <a:lvl8pPr marL="3429000" indent="-228600" eaLnBrk="0" fontAlgn="base" hangingPunct="0">
                <a:spcBef>
                  <a:spcPct val="0"/>
                </a:spcBef>
                <a:spcAft>
                  <a:spcPct val="0"/>
                </a:spcAft>
                <a:defRPr sz="1900">
                  <a:solidFill>
                    <a:schemeClr val="tx1"/>
                  </a:solidFill>
                  <a:latin typeface="Arial" pitchFamily="34" charset="0"/>
                </a:defRPr>
              </a:lvl8pPr>
              <a:lvl9pPr marL="3886200" indent="-228600" eaLnBrk="0" fontAlgn="base" hangingPunct="0">
                <a:spcBef>
                  <a:spcPct val="0"/>
                </a:spcBef>
                <a:spcAft>
                  <a:spcPct val="0"/>
                </a:spcAft>
                <a:defRPr sz="1900">
                  <a:solidFill>
                    <a:schemeClr val="tx1"/>
                  </a:solidFill>
                  <a:latin typeface="Arial" pitchFamily="34" charset="0"/>
                </a:defRPr>
              </a:lvl9pPr>
            </a:lstStyle>
            <a:p>
              <a:pPr algn="ctr" eaLnBrk="1" hangingPunct="1"/>
              <a:endParaRPr lang="de-DE" altLang="de-DE" sz="2400">
                <a:solidFill>
                  <a:srgbClr val="4D4D4D"/>
                </a:solidFill>
                <a:latin typeface="Times New Roman" pitchFamily="18" charset="0"/>
              </a:endParaRPr>
            </a:p>
          </p:txBody>
        </p:sp>
        <p:sp>
          <p:nvSpPr>
            <p:cNvPr id="8" name="Line 7"/>
            <p:cNvSpPr>
              <a:spLocks noChangeShapeType="1"/>
            </p:cNvSpPr>
            <p:nvPr/>
          </p:nvSpPr>
          <p:spPr bwMode="auto">
            <a:xfrm>
              <a:off x="0" y="3072"/>
              <a:ext cx="624" cy="0"/>
            </a:xfrm>
            <a:prstGeom prst="line">
              <a:avLst/>
            </a:prstGeom>
            <a:noFill/>
            <a:ln w="50800">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grpSp>
      <p:pic>
        <p:nvPicPr>
          <p:cNvPr id="9" name="Picture 16" descr="dijuf_logo"/>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366000" y="0"/>
            <a:ext cx="1778000" cy="195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107" name="Rectangle 11"/>
          <p:cNvSpPr>
            <a:spLocks noGrp="1" noChangeArrowheads="1"/>
          </p:cNvSpPr>
          <p:nvPr>
            <p:ph type="ctrTitle"/>
          </p:nvPr>
        </p:nvSpPr>
        <p:spPr>
          <a:xfrm>
            <a:off x="1600200" y="1295400"/>
            <a:ext cx="5486400" cy="2057400"/>
          </a:xfrm>
        </p:spPr>
        <p:txBody>
          <a:bodyPr/>
          <a:lstStyle>
            <a:lvl1pPr>
              <a:defRPr sz="4800"/>
            </a:lvl1pPr>
          </a:lstStyle>
          <a:p>
            <a:pPr lvl="0"/>
            <a:r>
              <a:rPr lang="de-DE" noProof="0" smtClean="0"/>
              <a:t>Titelmasterformat durch Klicken bearbeiten</a:t>
            </a:r>
          </a:p>
        </p:txBody>
      </p:sp>
      <p:sp>
        <p:nvSpPr>
          <p:cNvPr id="4108" name="Rectangle 12"/>
          <p:cNvSpPr>
            <a:spLocks noGrp="1" noChangeArrowheads="1"/>
          </p:cNvSpPr>
          <p:nvPr>
            <p:ph type="subTitle" idx="1"/>
          </p:nvPr>
        </p:nvSpPr>
        <p:spPr>
          <a:xfrm>
            <a:off x="1371600" y="3962400"/>
            <a:ext cx="6858000" cy="1600200"/>
          </a:xfrm>
        </p:spPr>
        <p:txBody>
          <a:bodyPr anchor="ctr"/>
          <a:lstStyle>
            <a:lvl1pPr marL="0" indent="0" algn="ctr">
              <a:buFont typeface="Wingdings" pitchFamily="2" charset="2"/>
              <a:buNone/>
              <a:defRPr/>
            </a:lvl1pPr>
          </a:lstStyle>
          <a:p>
            <a:pPr lvl="0"/>
            <a:r>
              <a:rPr lang="de-DE" noProof="0" smtClean="0"/>
              <a:t>Formatvorlage des Untertitelmasters durch Klicken bearbeiten</a:t>
            </a:r>
          </a:p>
        </p:txBody>
      </p:sp>
      <p:sp>
        <p:nvSpPr>
          <p:cNvPr id="10" name="Rectangle 13"/>
          <p:cNvSpPr>
            <a:spLocks noGrp="1" noChangeArrowheads="1"/>
          </p:cNvSpPr>
          <p:nvPr>
            <p:ph type="dt" sz="half" idx="10"/>
          </p:nvPr>
        </p:nvSpPr>
        <p:spPr>
          <a:xfrm>
            <a:off x="912834" y="6251575"/>
            <a:ext cx="1296987" cy="457200"/>
          </a:xfrm>
        </p:spPr>
        <p:txBody>
          <a:bodyPr/>
          <a:lstStyle>
            <a:lvl1pPr>
              <a:defRPr/>
            </a:lvl1pPr>
          </a:lstStyle>
          <a:p>
            <a:pPr>
              <a:defRPr/>
            </a:pPr>
            <a:endParaRPr lang="de-DE"/>
          </a:p>
        </p:txBody>
      </p:sp>
      <p:sp>
        <p:nvSpPr>
          <p:cNvPr id="11" name="Rectangle 14"/>
          <p:cNvSpPr>
            <a:spLocks noGrp="1" noChangeArrowheads="1"/>
          </p:cNvSpPr>
          <p:nvPr>
            <p:ph type="ftr" sz="quarter" idx="11"/>
          </p:nvPr>
        </p:nvSpPr>
        <p:spPr>
          <a:xfrm>
            <a:off x="2438400" y="6248400"/>
            <a:ext cx="4800600" cy="457200"/>
          </a:xfrm>
        </p:spPr>
        <p:txBody>
          <a:bodyPr/>
          <a:lstStyle>
            <a:lvl1pPr>
              <a:defRPr/>
            </a:lvl1pPr>
          </a:lstStyle>
          <a:p>
            <a:pPr>
              <a:defRPr/>
            </a:pPr>
            <a:r>
              <a:rPr lang="de-DE"/>
              <a:t>Deutsches Institut für Jugendhilfe und Familienrecht e.V. (DIJuF)</a:t>
            </a:r>
          </a:p>
        </p:txBody>
      </p:sp>
      <p:sp>
        <p:nvSpPr>
          <p:cNvPr id="12" name="Rectangle 15"/>
          <p:cNvSpPr>
            <a:spLocks noGrp="1" noChangeArrowheads="1"/>
          </p:cNvSpPr>
          <p:nvPr>
            <p:ph type="sldNum" sz="quarter" idx="12"/>
          </p:nvPr>
        </p:nvSpPr>
        <p:spPr>
          <a:xfrm>
            <a:off x="7467600" y="6248400"/>
            <a:ext cx="1219200" cy="457200"/>
          </a:xfrm>
        </p:spPr>
        <p:txBody>
          <a:bodyPr/>
          <a:lstStyle>
            <a:lvl1pPr>
              <a:defRPr/>
            </a:lvl1pPr>
          </a:lstStyle>
          <a:p>
            <a:pPr>
              <a:defRPr/>
            </a:pPr>
            <a:fld id="{38D98169-9AEE-48ED-AF2F-6C213784428B}" type="slidenum">
              <a:rPr lang="de-DE"/>
              <a:pPr>
                <a:defRPr/>
              </a:pPr>
              <a:t>‹Nr.›</a:t>
            </a:fld>
            <a:endParaRPr lang="de-DE"/>
          </a:p>
        </p:txBody>
      </p:sp>
    </p:spTree>
    <p:extLst>
      <p:ext uri="{BB962C8B-B14F-4D97-AF65-F5344CB8AC3E}">
        <p14:creationId xmlns:p14="http://schemas.microsoft.com/office/powerpoint/2010/main" val="1630251237"/>
      </p:ext>
    </p:extLst>
  </p:cSld>
  <p:clrMapOvr>
    <a:masterClrMapping/>
  </p:clrMapOvr>
</p:sldLayout>
</file>

<file path=ppt/slideLayouts/slideLayout130.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1792288" y="4800600"/>
            <a:ext cx="5486400" cy="566738"/>
          </a:xfrm>
        </p:spPr>
        <p:txBody>
          <a:bodyPr anchor="b"/>
          <a:lstStyle>
            <a:lvl1pPr algn="l">
              <a:defRPr sz="2000" b="1"/>
            </a:lvl1pPr>
          </a:lstStyle>
          <a:p>
            <a:r>
              <a:rPr lang="de-DE" smtClean="0"/>
              <a:t>Titelmasterformat durch Klicken bearbeiten</a:t>
            </a:r>
            <a:endParaRPr lang="de-DE"/>
          </a:p>
        </p:txBody>
      </p:sp>
      <p:sp>
        <p:nvSpPr>
          <p:cNvPr id="3" name="Bildplatzhalt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de-DE"/>
          </a:p>
        </p:txBody>
      </p:sp>
      <p:sp>
        <p:nvSpPr>
          <p:cNvPr id="4" name="Textplatzhalt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smtClean="0"/>
              <a:t>Textmasterformat bearbeiten</a:t>
            </a:r>
          </a:p>
        </p:txBody>
      </p:sp>
      <p:sp>
        <p:nvSpPr>
          <p:cNvPr id="5" name="Datumsplatzhalter 4"/>
          <p:cNvSpPr>
            <a:spLocks noGrp="1"/>
          </p:cNvSpPr>
          <p:nvPr>
            <p:ph type="dt" sz="half" idx="10"/>
          </p:nvPr>
        </p:nvSpPr>
        <p:spPr/>
        <p:txBody>
          <a:bodyPr/>
          <a:lstStyle>
            <a:lvl1pPr>
              <a:defRPr/>
            </a:lvl1pPr>
          </a:lstStyle>
          <a:p>
            <a:endParaRPr lang="de-DE" altLang="de-DE">
              <a:solidFill>
                <a:srgbClr val="4D4D4D"/>
              </a:solidFill>
            </a:endParaRPr>
          </a:p>
        </p:txBody>
      </p:sp>
      <p:sp>
        <p:nvSpPr>
          <p:cNvPr id="6" name="Fußzeilenplatzhalter 5"/>
          <p:cNvSpPr>
            <a:spLocks noGrp="1"/>
          </p:cNvSpPr>
          <p:nvPr>
            <p:ph type="ftr" sz="quarter" idx="11"/>
          </p:nvPr>
        </p:nvSpPr>
        <p:spPr/>
        <p:txBody>
          <a:bodyPr/>
          <a:lstStyle>
            <a:lvl1pPr>
              <a:defRPr/>
            </a:lvl1pPr>
          </a:lstStyle>
          <a:p>
            <a:r>
              <a:rPr lang="de-DE" altLang="de-DE">
                <a:solidFill>
                  <a:srgbClr val="4D4D4D"/>
                </a:solidFill>
              </a:rPr>
              <a:t>Deutsches Institut für Jugendhilfe und Familienrecht e.V. (DIJuF)</a:t>
            </a:r>
          </a:p>
        </p:txBody>
      </p:sp>
      <p:sp>
        <p:nvSpPr>
          <p:cNvPr id="7" name="Foliennummernplatzhalter 6"/>
          <p:cNvSpPr>
            <a:spLocks noGrp="1"/>
          </p:cNvSpPr>
          <p:nvPr>
            <p:ph type="sldNum" sz="quarter" idx="12"/>
          </p:nvPr>
        </p:nvSpPr>
        <p:spPr/>
        <p:txBody>
          <a:bodyPr/>
          <a:lstStyle>
            <a:lvl1pPr>
              <a:defRPr/>
            </a:lvl1pPr>
          </a:lstStyle>
          <a:p>
            <a:fld id="{73118BB8-2A77-48CE-ACFC-1B81E030E594}" type="slidenum">
              <a:rPr lang="de-DE" altLang="de-DE">
                <a:solidFill>
                  <a:srgbClr val="4D4D4D"/>
                </a:solidFill>
              </a:rPr>
              <a:pPr/>
              <a:t>‹Nr.›</a:t>
            </a:fld>
            <a:endParaRPr lang="de-DE" altLang="de-DE">
              <a:solidFill>
                <a:srgbClr val="4D4D4D"/>
              </a:solidFill>
            </a:endParaRPr>
          </a:p>
        </p:txBody>
      </p:sp>
    </p:spTree>
    <p:extLst>
      <p:ext uri="{BB962C8B-B14F-4D97-AF65-F5344CB8AC3E}">
        <p14:creationId xmlns:p14="http://schemas.microsoft.com/office/powerpoint/2010/main" val="4061831793"/>
      </p:ext>
    </p:extLst>
  </p:cSld>
  <p:clrMapOvr>
    <a:masterClrMapping/>
  </p:clrMapOvr>
</p:sldLayout>
</file>

<file path=ppt/slideLayouts/slideLayout131.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Vertikaler Textplatzhalter 2"/>
          <p:cNvSpPr>
            <a:spLocks noGrp="1"/>
          </p:cNvSpPr>
          <p:nvPr>
            <p:ph type="body" orient="vert" idx="1"/>
          </p:nvPr>
        </p:nvSpPr>
        <p:spPr/>
        <p:txBody>
          <a:bodyPr vert="eaVert"/>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Datumsplatzhalter 3"/>
          <p:cNvSpPr>
            <a:spLocks noGrp="1"/>
          </p:cNvSpPr>
          <p:nvPr>
            <p:ph type="dt" sz="half" idx="10"/>
          </p:nvPr>
        </p:nvSpPr>
        <p:spPr/>
        <p:txBody>
          <a:bodyPr/>
          <a:lstStyle>
            <a:lvl1pPr>
              <a:defRPr/>
            </a:lvl1pPr>
          </a:lstStyle>
          <a:p>
            <a:endParaRPr lang="de-DE" altLang="de-DE">
              <a:solidFill>
                <a:srgbClr val="4D4D4D"/>
              </a:solidFill>
            </a:endParaRPr>
          </a:p>
        </p:txBody>
      </p:sp>
      <p:sp>
        <p:nvSpPr>
          <p:cNvPr id="5" name="Fußzeilenplatzhalter 4"/>
          <p:cNvSpPr>
            <a:spLocks noGrp="1"/>
          </p:cNvSpPr>
          <p:nvPr>
            <p:ph type="ftr" sz="quarter" idx="11"/>
          </p:nvPr>
        </p:nvSpPr>
        <p:spPr/>
        <p:txBody>
          <a:bodyPr/>
          <a:lstStyle>
            <a:lvl1pPr>
              <a:defRPr/>
            </a:lvl1pPr>
          </a:lstStyle>
          <a:p>
            <a:r>
              <a:rPr lang="de-DE" altLang="de-DE">
                <a:solidFill>
                  <a:srgbClr val="4D4D4D"/>
                </a:solidFill>
              </a:rPr>
              <a:t>Deutsches Institut für Jugendhilfe und Familienrecht e.V. (DIJuF)</a:t>
            </a:r>
          </a:p>
        </p:txBody>
      </p:sp>
      <p:sp>
        <p:nvSpPr>
          <p:cNvPr id="6" name="Foliennummernplatzhalter 5"/>
          <p:cNvSpPr>
            <a:spLocks noGrp="1"/>
          </p:cNvSpPr>
          <p:nvPr>
            <p:ph type="sldNum" sz="quarter" idx="12"/>
          </p:nvPr>
        </p:nvSpPr>
        <p:spPr/>
        <p:txBody>
          <a:bodyPr/>
          <a:lstStyle>
            <a:lvl1pPr>
              <a:defRPr/>
            </a:lvl1pPr>
          </a:lstStyle>
          <a:p>
            <a:fld id="{0A37A051-4F1D-46DD-ADD6-8CC577211530}" type="slidenum">
              <a:rPr lang="de-DE" altLang="de-DE">
                <a:solidFill>
                  <a:srgbClr val="4D4D4D"/>
                </a:solidFill>
              </a:rPr>
              <a:pPr/>
              <a:t>‹Nr.›</a:t>
            </a:fld>
            <a:endParaRPr lang="de-DE" altLang="de-DE">
              <a:solidFill>
                <a:srgbClr val="4D4D4D"/>
              </a:solidFill>
            </a:endParaRPr>
          </a:p>
        </p:txBody>
      </p:sp>
    </p:spTree>
    <p:extLst>
      <p:ext uri="{BB962C8B-B14F-4D97-AF65-F5344CB8AC3E}">
        <p14:creationId xmlns:p14="http://schemas.microsoft.com/office/powerpoint/2010/main" val="631929594"/>
      </p:ext>
    </p:extLst>
  </p:cSld>
  <p:clrMapOvr>
    <a:masterClrMapping/>
  </p:clrMapOvr>
</p:sldLayout>
</file>

<file path=ppt/slideLayouts/slideLayout132.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p:cNvSpPr>
            <a:spLocks noGrp="1"/>
          </p:cNvSpPr>
          <p:nvPr>
            <p:ph type="title" orient="vert"/>
          </p:nvPr>
        </p:nvSpPr>
        <p:spPr>
          <a:xfrm>
            <a:off x="6743700" y="277813"/>
            <a:ext cx="1943100" cy="5853112"/>
          </a:xfrm>
        </p:spPr>
        <p:txBody>
          <a:bodyPr vert="eaVert"/>
          <a:lstStyle/>
          <a:p>
            <a:r>
              <a:rPr lang="de-DE" smtClean="0"/>
              <a:t>Titelmasterformat durch Klicken bearbeiten</a:t>
            </a:r>
            <a:endParaRPr lang="de-DE"/>
          </a:p>
        </p:txBody>
      </p:sp>
      <p:sp>
        <p:nvSpPr>
          <p:cNvPr id="3" name="Vertikaler Textplatzhalter 2"/>
          <p:cNvSpPr>
            <a:spLocks noGrp="1"/>
          </p:cNvSpPr>
          <p:nvPr>
            <p:ph type="body" orient="vert" idx="1"/>
          </p:nvPr>
        </p:nvSpPr>
        <p:spPr>
          <a:xfrm>
            <a:off x="914400" y="277813"/>
            <a:ext cx="5676900" cy="5853112"/>
          </a:xfrm>
        </p:spPr>
        <p:txBody>
          <a:bodyPr vert="eaVert"/>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Datumsplatzhalter 3"/>
          <p:cNvSpPr>
            <a:spLocks noGrp="1"/>
          </p:cNvSpPr>
          <p:nvPr>
            <p:ph type="dt" sz="half" idx="10"/>
          </p:nvPr>
        </p:nvSpPr>
        <p:spPr/>
        <p:txBody>
          <a:bodyPr/>
          <a:lstStyle>
            <a:lvl1pPr>
              <a:defRPr/>
            </a:lvl1pPr>
          </a:lstStyle>
          <a:p>
            <a:endParaRPr lang="de-DE" altLang="de-DE">
              <a:solidFill>
                <a:srgbClr val="4D4D4D"/>
              </a:solidFill>
            </a:endParaRPr>
          </a:p>
        </p:txBody>
      </p:sp>
      <p:sp>
        <p:nvSpPr>
          <p:cNvPr id="5" name="Fußzeilenplatzhalter 4"/>
          <p:cNvSpPr>
            <a:spLocks noGrp="1"/>
          </p:cNvSpPr>
          <p:nvPr>
            <p:ph type="ftr" sz="quarter" idx="11"/>
          </p:nvPr>
        </p:nvSpPr>
        <p:spPr/>
        <p:txBody>
          <a:bodyPr/>
          <a:lstStyle>
            <a:lvl1pPr>
              <a:defRPr/>
            </a:lvl1pPr>
          </a:lstStyle>
          <a:p>
            <a:r>
              <a:rPr lang="de-DE" altLang="de-DE">
                <a:solidFill>
                  <a:srgbClr val="4D4D4D"/>
                </a:solidFill>
              </a:rPr>
              <a:t>Deutsches Institut für Jugendhilfe und Familienrecht e.V. (DIJuF)</a:t>
            </a:r>
          </a:p>
        </p:txBody>
      </p:sp>
      <p:sp>
        <p:nvSpPr>
          <p:cNvPr id="6" name="Foliennummernplatzhalter 5"/>
          <p:cNvSpPr>
            <a:spLocks noGrp="1"/>
          </p:cNvSpPr>
          <p:nvPr>
            <p:ph type="sldNum" sz="quarter" idx="12"/>
          </p:nvPr>
        </p:nvSpPr>
        <p:spPr/>
        <p:txBody>
          <a:bodyPr/>
          <a:lstStyle>
            <a:lvl1pPr>
              <a:defRPr/>
            </a:lvl1pPr>
          </a:lstStyle>
          <a:p>
            <a:fld id="{49C7A7CB-3683-4EA3-B48B-B218F57C2767}" type="slidenum">
              <a:rPr lang="de-DE" altLang="de-DE">
                <a:solidFill>
                  <a:srgbClr val="4D4D4D"/>
                </a:solidFill>
              </a:rPr>
              <a:pPr/>
              <a:t>‹Nr.›</a:t>
            </a:fld>
            <a:endParaRPr lang="de-DE" altLang="de-DE">
              <a:solidFill>
                <a:srgbClr val="4D4D4D"/>
              </a:solidFill>
            </a:endParaRPr>
          </a:p>
        </p:txBody>
      </p:sp>
    </p:spTree>
    <p:extLst>
      <p:ext uri="{BB962C8B-B14F-4D97-AF65-F5344CB8AC3E}">
        <p14:creationId xmlns:p14="http://schemas.microsoft.com/office/powerpoint/2010/main" val="1316966805"/>
      </p:ext>
    </p:extLst>
  </p:cSld>
  <p:clrMapOvr>
    <a:masterClrMapping/>
  </p:clrMapOvr>
</p:sldLayout>
</file>

<file path=ppt/slideLayouts/slideLayout133.xml><?xml version="1.0" encoding="utf-8"?>
<p:sldLayout xmlns:a="http://schemas.openxmlformats.org/drawingml/2006/main" xmlns:r="http://schemas.openxmlformats.org/officeDocument/2006/relationships" xmlns:p="http://schemas.openxmlformats.org/presentationml/2006/main" showMasterSp="0" type="title" preserve="1">
  <p:cSld name="Titelfolie">
    <p:spTree>
      <p:nvGrpSpPr>
        <p:cNvPr id="1" name=""/>
        <p:cNvGrpSpPr/>
        <p:nvPr/>
      </p:nvGrpSpPr>
      <p:grpSpPr>
        <a:xfrm>
          <a:off x="0" y="0"/>
          <a:ext cx="0" cy="0"/>
          <a:chOff x="0" y="0"/>
          <a:chExt cx="0" cy="0"/>
        </a:xfrm>
      </p:grpSpPr>
      <p:sp>
        <p:nvSpPr>
          <p:cNvPr id="4" name="Rectangle 1027"/>
          <p:cNvSpPr>
            <a:spLocks noChangeArrowheads="1"/>
          </p:cNvSpPr>
          <p:nvPr/>
        </p:nvSpPr>
        <p:spPr bwMode="auto">
          <a:xfrm>
            <a:off x="0" y="0"/>
            <a:ext cx="990600" cy="4876800"/>
          </a:xfrm>
          <a:prstGeom prst="rect">
            <a:avLst/>
          </a:prstGeom>
          <a:solidFill>
            <a:schemeClr val="accent1"/>
          </a:solidFill>
          <a:ln>
            <a:noFill/>
          </a:ln>
          <a:effectLst/>
          <a:extLst>
            <a:ext uri="{91240B29-F687-4F45-9708-019B960494DF}">
              <a14:hiddenLine xmlns:a14="http://schemas.microsoft.com/office/drawing/2010/main" w="9525">
                <a:solidFill>
                  <a:schemeClr val="bg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endParaRPr lang="de-DE" altLang="de-DE" sz="2400" smtClean="0">
              <a:solidFill>
                <a:srgbClr val="4D4D4D"/>
              </a:solidFill>
              <a:latin typeface="Times New Roman" pitchFamily="18" charset="0"/>
            </a:endParaRPr>
          </a:p>
        </p:txBody>
      </p:sp>
      <p:grpSp>
        <p:nvGrpSpPr>
          <p:cNvPr id="5" name="Group 1028"/>
          <p:cNvGrpSpPr>
            <a:grpSpLocks/>
          </p:cNvGrpSpPr>
          <p:nvPr/>
        </p:nvGrpSpPr>
        <p:grpSpPr bwMode="auto">
          <a:xfrm>
            <a:off x="0" y="3505200"/>
            <a:ext cx="8763000" cy="2438400"/>
            <a:chOff x="0" y="2208"/>
            <a:chExt cx="5520" cy="1536"/>
          </a:xfrm>
        </p:grpSpPr>
        <p:sp>
          <p:nvSpPr>
            <p:cNvPr id="6" name="Rectangle 1029"/>
            <p:cNvSpPr>
              <a:spLocks noChangeArrowheads="1"/>
            </p:cNvSpPr>
            <p:nvPr/>
          </p:nvSpPr>
          <p:spPr bwMode="ltGray">
            <a:xfrm>
              <a:off x="624" y="2208"/>
              <a:ext cx="4896" cy="1536"/>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endParaRPr lang="de-DE" altLang="de-DE" sz="2400" smtClean="0">
                <a:solidFill>
                  <a:srgbClr val="4D4D4D"/>
                </a:solidFill>
                <a:latin typeface="Times New Roman" pitchFamily="18" charset="0"/>
              </a:endParaRPr>
            </a:p>
          </p:txBody>
        </p:sp>
        <p:sp>
          <p:nvSpPr>
            <p:cNvPr id="7" name="Rectangle 1030"/>
            <p:cNvSpPr>
              <a:spLocks noChangeArrowheads="1"/>
            </p:cNvSpPr>
            <p:nvPr/>
          </p:nvSpPr>
          <p:spPr bwMode="white">
            <a:xfrm>
              <a:off x="654" y="2352"/>
              <a:ext cx="4818" cy="1347"/>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endParaRPr lang="de-DE" altLang="de-DE" sz="2400" smtClean="0">
                <a:solidFill>
                  <a:srgbClr val="4D4D4D"/>
                </a:solidFill>
                <a:latin typeface="Times New Roman" pitchFamily="18" charset="0"/>
              </a:endParaRPr>
            </a:p>
          </p:txBody>
        </p:sp>
        <p:sp>
          <p:nvSpPr>
            <p:cNvPr id="8" name="Line 1031"/>
            <p:cNvSpPr>
              <a:spLocks noChangeShapeType="1"/>
            </p:cNvSpPr>
            <p:nvPr/>
          </p:nvSpPr>
          <p:spPr bwMode="auto">
            <a:xfrm>
              <a:off x="0" y="3072"/>
              <a:ext cx="624" cy="0"/>
            </a:xfrm>
            <a:prstGeom prst="line">
              <a:avLst/>
            </a:prstGeom>
            <a:noFill/>
            <a:ln w="50800">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sz="1800">
                <a:solidFill>
                  <a:srgbClr val="4D4D4D"/>
                </a:solidFill>
                <a:latin typeface="Arial" charset="0"/>
              </a:endParaRPr>
            </a:p>
          </p:txBody>
        </p:sp>
      </p:grpSp>
      <p:pic>
        <p:nvPicPr>
          <p:cNvPr id="9" name="Picture 1040" descr="dijuf_logo"/>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366000" y="0"/>
            <a:ext cx="1778000" cy="195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107" name="Rectangle 1035"/>
          <p:cNvSpPr>
            <a:spLocks noGrp="1" noChangeArrowheads="1"/>
          </p:cNvSpPr>
          <p:nvPr>
            <p:ph type="ctrTitle"/>
          </p:nvPr>
        </p:nvSpPr>
        <p:spPr>
          <a:xfrm>
            <a:off x="1600200" y="1295400"/>
            <a:ext cx="5486400" cy="2057400"/>
          </a:xfrm>
        </p:spPr>
        <p:txBody>
          <a:bodyPr/>
          <a:lstStyle>
            <a:lvl1pPr>
              <a:defRPr sz="4800"/>
            </a:lvl1pPr>
          </a:lstStyle>
          <a:p>
            <a:pPr lvl="0"/>
            <a:r>
              <a:rPr lang="de-DE" noProof="0" smtClean="0"/>
              <a:t>Titelmasterformat durch Klicken bearbeiten</a:t>
            </a:r>
          </a:p>
        </p:txBody>
      </p:sp>
      <p:sp>
        <p:nvSpPr>
          <p:cNvPr id="4108" name="Rectangle 1036"/>
          <p:cNvSpPr>
            <a:spLocks noGrp="1" noChangeArrowheads="1"/>
          </p:cNvSpPr>
          <p:nvPr>
            <p:ph type="subTitle" idx="1"/>
          </p:nvPr>
        </p:nvSpPr>
        <p:spPr>
          <a:xfrm>
            <a:off x="1371600" y="3962400"/>
            <a:ext cx="6858000" cy="1600200"/>
          </a:xfrm>
        </p:spPr>
        <p:txBody>
          <a:bodyPr anchor="ctr"/>
          <a:lstStyle>
            <a:lvl1pPr marL="0" indent="0" algn="ctr">
              <a:buFont typeface="Wingdings" pitchFamily="2" charset="2"/>
              <a:buNone/>
              <a:defRPr/>
            </a:lvl1pPr>
          </a:lstStyle>
          <a:p>
            <a:pPr lvl="0"/>
            <a:r>
              <a:rPr lang="de-DE" noProof="0" smtClean="0"/>
              <a:t>Formatvorlage des Untertitelmasters durch Klicken bearbeiten</a:t>
            </a:r>
          </a:p>
        </p:txBody>
      </p:sp>
      <p:sp>
        <p:nvSpPr>
          <p:cNvPr id="10" name="Rectangle 1037"/>
          <p:cNvSpPr>
            <a:spLocks noGrp="1" noChangeArrowheads="1"/>
          </p:cNvSpPr>
          <p:nvPr>
            <p:ph type="dt" sz="half" idx="10"/>
          </p:nvPr>
        </p:nvSpPr>
        <p:spPr>
          <a:xfrm>
            <a:off x="912813" y="6251575"/>
            <a:ext cx="1296987" cy="457200"/>
          </a:xfrm>
        </p:spPr>
        <p:txBody>
          <a:bodyPr/>
          <a:lstStyle>
            <a:lvl1pPr>
              <a:defRPr/>
            </a:lvl1pPr>
          </a:lstStyle>
          <a:p>
            <a:pPr>
              <a:defRPr/>
            </a:pPr>
            <a:endParaRPr lang="de-DE">
              <a:solidFill>
                <a:srgbClr val="4D4D4D"/>
              </a:solidFill>
            </a:endParaRPr>
          </a:p>
        </p:txBody>
      </p:sp>
      <p:sp>
        <p:nvSpPr>
          <p:cNvPr id="11" name="Rectangle 1038"/>
          <p:cNvSpPr>
            <a:spLocks noGrp="1" noChangeArrowheads="1"/>
          </p:cNvSpPr>
          <p:nvPr>
            <p:ph type="ftr" sz="quarter" idx="11"/>
          </p:nvPr>
        </p:nvSpPr>
        <p:spPr>
          <a:xfrm>
            <a:off x="2438400" y="6248400"/>
            <a:ext cx="4800600" cy="457200"/>
          </a:xfrm>
        </p:spPr>
        <p:txBody>
          <a:bodyPr/>
          <a:lstStyle>
            <a:lvl1pPr>
              <a:defRPr/>
            </a:lvl1pPr>
          </a:lstStyle>
          <a:p>
            <a:pPr>
              <a:defRPr/>
            </a:pPr>
            <a:r>
              <a:rPr lang="de-DE">
                <a:solidFill>
                  <a:srgbClr val="4D4D4D"/>
                </a:solidFill>
              </a:rPr>
              <a:t>Deutsches Institut für Jugendhilfe und Familienrecht e.V. (DIJuF)</a:t>
            </a:r>
          </a:p>
        </p:txBody>
      </p:sp>
      <p:sp>
        <p:nvSpPr>
          <p:cNvPr id="12" name="Rectangle 1039"/>
          <p:cNvSpPr>
            <a:spLocks noGrp="1" noChangeArrowheads="1"/>
          </p:cNvSpPr>
          <p:nvPr>
            <p:ph type="sldNum" sz="quarter" idx="12"/>
          </p:nvPr>
        </p:nvSpPr>
        <p:spPr>
          <a:xfrm>
            <a:off x="7467600" y="6248400"/>
            <a:ext cx="1219200" cy="457200"/>
          </a:xfrm>
        </p:spPr>
        <p:txBody>
          <a:bodyPr/>
          <a:lstStyle>
            <a:lvl1pPr>
              <a:defRPr/>
            </a:lvl1pPr>
          </a:lstStyle>
          <a:p>
            <a:pPr>
              <a:defRPr/>
            </a:pPr>
            <a:fld id="{03516E84-D9AB-4BAB-9E86-D95055F59BE9}" type="slidenum">
              <a:rPr lang="de-DE">
                <a:solidFill>
                  <a:srgbClr val="4D4D4D"/>
                </a:solidFill>
              </a:rPr>
              <a:pPr>
                <a:defRPr/>
              </a:pPr>
              <a:t>‹Nr.›</a:t>
            </a:fld>
            <a:endParaRPr lang="de-DE">
              <a:solidFill>
                <a:srgbClr val="4D4D4D"/>
              </a:solidFill>
            </a:endParaRPr>
          </a:p>
        </p:txBody>
      </p:sp>
    </p:spTree>
    <p:extLst>
      <p:ext uri="{BB962C8B-B14F-4D97-AF65-F5344CB8AC3E}">
        <p14:creationId xmlns:p14="http://schemas.microsoft.com/office/powerpoint/2010/main" val="4223971571"/>
      </p:ext>
    </p:extLst>
  </p:cSld>
  <p:clrMapOvr>
    <a:masterClrMapping/>
  </p:clrMapOvr>
</p:sldLayout>
</file>

<file path=ppt/slideLayouts/slideLayout134.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Inhaltsplatzhalter 2"/>
          <p:cNvSpPr>
            <a:spLocks noGrp="1"/>
          </p:cNvSpPr>
          <p:nvPr>
            <p:ph idx="1"/>
          </p:nvPr>
        </p:nvSpPr>
        <p:spPr/>
        <p:txBody>
          <a:body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Rectangle 9"/>
          <p:cNvSpPr>
            <a:spLocks noGrp="1" noChangeArrowheads="1"/>
          </p:cNvSpPr>
          <p:nvPr>
            <p:ph type="dt" sz="half" idx="10"/>
          </p:nvPr>
        </p:nvSpPr>
        <p:spPr>
          <a:ln/>
        </p:spPr>
        <p:txBody>
          <a:bodyPr/>
          <a:lstStyle>
            <a:lvl1pPr>
              <a:defRPr/>
            </a:lvl1pPr>
          </a:lstStyle>
          <a:p>
            <a:pPr>
              <a:defRPr/>
            </a:pPr>
            <a:endParaRPr lang="de-DE">
              <a:solidFill>
                <a:srgbClr val="4D4D4D"/>
              </a:solidFill>
            </a:endParaRPr>
          </a:p>
        </p:txBody>
      </p:sp>
      <p:sp>
        <p:nvSpPr>
          <p:cNvPr id="5" name="Rectangle 10"/>
          <p:cNvSpPr>
            <a:spLocks noGrp="1" noChangeArrowheads="1"/>
          </p:cNvSpPr>
          <p:nvPr>
            <p:ph type="ftr" sz="quarter" idx="11"/>
          </p:nvPr>
        </p:nvSpPr>
        <p:spPr>
          <a:ln/>
        </p:spPr>
        <p:txBody>
          <a:bodyPr/>
          <a:lstStyle>
            <a:lvl1pPr>
              <a:defRPr/>
            </a:lvl1pPr>
          </a:lstStyle>
          <a:p>
            <a:pPr>
              <a:defRPr/>
            </a:pPr>
            <a:r>
              <a:rPr lang="de-DE">
                <a:solidFill>
                  <a:srgbClr val="4D4D4D"/>
                </a:solidFill>
              </a:rPr>
              <a:t>Deutsches Institut für Jugendhilfe und Familienrecht e.V. (DIJuF)</a:t>
            </a:r>
          </a:p>
        </p:txBody>
      </p:sp>
      <p:sp>
        <p:nvSpPr>
          <p:cNvPr id="6" name="Rectangle 11"/>
          <p:cNvSpPr>
            <a:spLocks noGrp="1" noChangeArrowheads="1"/>
          </p:cNvSpPr>
          <p:nvPr>
            <p:ph type="sldNum" sz="quarter" idx="12"/>
          </p:nvPr>
        </p:nvSpPr>
        <p:spPr>
          <a:ln/>
        </p:spPr>
        <p:txBody>
          <a:bodyPr/>
          <a:lstStyle>
            <a:lvl1pPr>
              <a:defRPr/>
            </a:lvl1pPr>
          </a:lstStyle>
          <a:p>
            <a:pPr>
              <a:defRPr/>
            </a:pPr>
            <a:fld id="{56E9C0F5-521E-48B8-A672-867CE66359EA}" type="slidenum">
              <a:rPr lang="de-DE">
                <a:solidFill>
                  <a:srgbClr val="4D4D4D"/>
                </a:solidFill>
              </a:rPr>
              <a:pPr>
                <a:defRPr/>
              </a:pPr>
              <a:t>‹Nr.›</a:t>
            </a:fld>
            <a:endParaRPr lang="de-DE">
              <a:solidFill>
                <a:srgbClr val="4D4D4D"/>
              </a:solidFill>
            </a:endParaRPr>
          </a:p>
        </p:txBody>
      </p:sp>
    </p:spTree>
    <p:extLst>
      <p:ext uri="{BB962C8B-B14F-4D97-AF65-F5344CB8AC3E}">
        <p14:creationId xmlns:p14="http://schemas.microsoft.com/office/powerpoint/2010/main" val="1214280527"/>
      </p:ext>
    </p:extLst>
  </p:cSld>
  <p:clrMapOvr>
    <a:masterClrMapping/>
  </p:clrMapOvr>
</p:sldLayout>
</file>

<file path=ppt/slideLayouts/slideLayout135.xml><?xml version="1.0" encoding="utf-8"?>
<p:sldLayout xmlns:a="http://schemas.openxmlformats.org/drawingml/2006/main" xmlns:r="http://schemas.openxmlformats.org/officeDocument/2006/relationships" xmlns:p="http://schemas.openxmlformats.org/presentationml/2006/main" type="secHead" preserve="1">
  <p:cSld name="Abschnitts-&#10;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722313" y="4406900"/>
            <a:ext cx="7772400" cy="1362075"/>
          </a:xfrm>
        </p:spPr>
        <p:txBody>
          <a:bodyPr anchor="t"/>
          <a:lstStyle>
            <a:lvl1pPr algn="l">
              <a:defRPr sz="4000" b="1" cap="all"/>
            </a:lvl1pPr>
          </a:lstStyle>
          <a:p>
            <a:r>
              <a:rPr lang="de-DE" smtClean="0"/>
              <a:t>Titelmasterformat durch Klicken bearbeiten</a:t>
            </a:r>
            <a:endParaRPr lang="de-DE"/>
          </a:p>
        </p:txBody>
      </p:sp>
      <p:sp>
        <p:nvSpPr>
          <p:cNvPr id="3" name="Textplatzhalt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de-DE" smtClean="0"/>
              <a:t>Textmasterformat bearbeiten</a:t>
            </a:r>
          </a:p>
        </p:txBody>
      </p:sp>
      <p:sp>
        <p:nvSpPr>
          <p:cNvPr id="4" name="Rectangle 9"/>
          <p:cNvSpPr>
            <a:spLocks noGrp="1" noChangeArrowheads="1"/>
          </p:cNvSpPr>
          <p:nvPr>
            <p:ph type="dt" sz="half" idx="10"/>
          </p:nvPr>
        </p:nvSpPr>
        <p:spPr>
          <a:ln/>
        </p:spPr>
        <p:txBody>
          <a:bodyPr/>
          <a:lstStyle>
            <a:lvl1pPr>
              <a:defRPr/>
            </a:lvl1pPr>
          </a:lstStyle>
          <a:p>
            <a:pPr>
              <a:defRPr/>
            </a:pPr>
            <a:endParaRPr lang="de-DE">
              <a:solidFill>
                <a:srgbClr val="4D4D4D"/>
              </a:solidFill>
            </a:endParaRPr>
          </a:p>
        </p:txBody>
      </p:sp>
      <p:sp>
        <p:nvSpPr>
          <p:cNvPr id="5" name="Rectangle 10"/>
          <p:cNvSpPr>
            <a:spLocks noGrp="1" noChangeArrowheads="1"/>
          </p:cNvSpPr>
          <p:nvPr>
            <p:ph type="ftr" sz="quarter" idx="11"/>
          </p:nvPr>
        </p:nvSpPr>
        <p:spPr>
          <a:ln/>
        </p:spPr>
        <p:txBody>
          <a:bodyPr/>
          <a:lstStyle>
            <a:lvl1pPr>
              <a:defRPr/>
            </a:lvl1pPr>
          </a:lstStyle>
          <a:p>
            <a:pPr>
              <a:defRPr/>
            </a:pPr>
            <a:r>
              <a:rPr lang="de-DE">
                <a:solidFill>
                  <a:srgbClr val="4D4D4D"/>
                </a:solidFill>
              </a:rPr>
              <a:t>Deutsches Institut für Jugendhilfe und Familienrecht e.V. (DIJuF)</a:t>
            </a:r>
          </a:p>
        </p:txBody>
      </p:sp>
      <p:sp>
        <p:nvSpPr>
          <p:cNvPr id="6" name="Rectangle 11"/>
          <p:cNvSpPr>
            <a:spLocks noGrp="1" noChangeArrowheads="1"/>
          </p:cNvSpPr>
          <p:nvPr>
            <p:ph type="sldNum" sz="quarter" idx="12"/>
          </p:nvPr>
        </p:nvSpPr>
        <p:spPr>
          <a:ln/>
        </p:spPr>
        <p:txBody>
          <a:bodyPr/>
          <a:lstStyle>
            <a:lvl1pPr>
              <a:defRPr/>
            </a:lvl1pPr>
          </a:lstStyle>
          <a:p>
            <a:pPr>
              <a:defRPr/>
            </a:pPr>
            <a:fld id="{0018AAAB-C59A-4669-AD88-0D239E036D5D}" type="slidenum">
              <a:rPr lang="de-DE">
                <a:solidFill>
                  <a:srgbClr val="4D4D4D"/>
                </a:solidFill>
              </a:rPr>
              <a:pPr>
                <a:defRPr/>
              </a:pPr>
              <a:t>‹Nr.›</a:t>
            </a:fld>
            <a:endParaRPr lang="de-DE">
              <a:solidFill>
                <a:srgbClr val="4D4D4D"/>
              </a:solidFill>
            </a:endParaRPr>
          </a:p>
        </p:txBody>
      </p:sp>
    </p:spTree>
    <p:extLst>
      <p:ext uri="{BB962C8B-B14F-4D97-AF65-F5344CB8AC3E}">
        <p14:creationId xmlns:p14="http://schemas.microsoft.com/office/powerpoint/2010/main" val="3751718706"/>
      </p:ext>
    </p:extLst>
  </p:cSld>
  <p:clrMapOvr>
    <a:masterClrMapping/>
  </p:clrMapOvr>
</p:sldLayout>
</file>

<file path=ppt/slideLayouts/slideLayout136.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Inhaltsplatzhalter 2"/>
          <p:cNvSpPr>
            <a:spLocks noGrp="1"/>
          </p:cNvSpPr>
          <p:nvPr>
            <p:ph sz="half" idx="1"/>
          </p:nvPr>
        </p:nvSpPr>
        <p:spPr>
          <a:xfrm>
            <a:off x="914400" y="1600200"/>
            <a:ext cx="38100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Inhaltsplatzhalter 3"/>
          <p:cNvSpPr>
            <a:spLocks noGrp="1"/>
          </p:cNvSpPr>
          <p:nvPr>
            <p:ph sz="half" idx="2"/>
          </p:nvPr>
        </p:nvSpPr>
        <p:spPr>
          <a:xfrm>
            <a:off x="4876800" y="1600200"/>
            <a:ext cx="38100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5" name="Rectangle 9"/>
          <p:cNvSpPr>
            <a:spLocks noGrp="1" noChangeArrowheads="1"/>
          </p:cNvSpPr>
          <p:nvPr>
            <p:ph type="dt" sz="half" idx="10"/>
          </p:nvPr>
        </p:nvSpPr>
        <p:spPr>
          <a:ln/>
        </p:spPr>
        <p:txBody>
          <a:bodyPr/>
          <a:lstStyle>
            <a:lvl1pPr>
              <a:defRPr/>
            </a:lvl1pPr>
          </a:lstStyle>
          <a:p>
            <a:pPr>
              <a:defRPr/>
            </a:pPr>
            <a:endParaRPr lang="de-DE">
              <a:solidFill>
                <a:srgbClr val="4D4D4D"/>
              </a:solidFill>
            </a:endParaRPr>
          </a:p>
        </p:txBody>
      </p:sp>
      <p:sp>
        <p:nvSpPr>
          <p:cNvPr id="6" name="Rectangle 10"/>
          <p:cNvSpPr>
            <a:spLocks noGrp="1" noChangeArrowheads="1"/>
          </p:cNvSpPr>
          <p:nvPr>
            <p:ph type="ftr" sz="quarter" idx="11"/>
          </p:nvPr>
        </p:nvSpPr>
        <p:spPr>
          <a:ln/>
        </p:spPr>
        <p:txBody>
          <a:bodyPr/>
          <a:lstStyle>
            <a:lvl1pPr>
              <a:defRPr/>
            </a:lvl1pPr>
          </a:lstStyle>
          <a:p>
            <a:pPr>
              <a:defRPr/>
            </a:pPr>
            <a:r>
              <a:rPr lang="de-DE">
                <a:solidFill>
                  <a:srgbClr val="4D4D4D"/>
                </a:solidFill>
              </a:rPr>
              <a:t>Deutsches Institut für Jugendhilfe und Familienrecht e.V. (DIJuF)</a:t>
            </a:r>
          </a:p>
        </p:txBody>
      </p:sp>
      <p:sp>
        <p:nvSpPr>
          <p:cNvPr id="7" name="Rectangle 11"/>
          <p:cNvSpPr>
            <a:spLocks noGrp="1" noChangeArrowheads="1"/>
          </p:cNvSpPr>
          <p:nvPr>
            <p:ph type="sldNum" sz="quarter" idx="12"/>
          </p:nvPr>
        </p:nvSpPr>
        <p:spPr>
          <a:ln/>
        </p:spPr>
        <p:txBody>
          <a:bodyPr/>
          <a:lstStyle>
            <a:lvl1pPr>
              <a:defRPr/>
            </a:lvl1pPr>
          </a:lstStyle>
          <a:p>
            <a:pPr>
              <a:defRPr/>
            </a:pPr>
            <a:fld id="{40E9EEC8-C054-4277-BC6A-BB8B8A176BE6}" type="slidenum">
              <a:rPr lang="de-DE">
                <a:solidFill>
                  <a:srgbClr val="4D4D4D"/>
                </a:solidFill>
              </a:rPr>
              <a:pPr>
                <a:defRPr/>
              </a:pPr>
              <a:t>‹Nr.›</a:t>
            </a:fld>
            <a:endParaRPr lang="de-DE">
              <a:solidFill>
                <a:srgbClr val="4D4D4D"/>
              </a:solidFill>
            </a:endParaRPr>
          </a:p>
        </p:txBody>
      </p:sp>
    </p:spTree>
    <p:extLst>
      <p:ext uri="{BB962C8B-B14F-4D97-AF65-F5344CB8AC3E}">
        <p14:creationId xmlns:p14="http://schemas.microsoft.com/office/powerpoint/2010/main" val="2453953641"/>
      </p:ext>
    </p:extLst>
  </p:cSld>
  <p:clrMapOvr>
    <a:masterClrMapping/>
  </p:clrMapOvr>
</p:sldLayout>
</file>

<file path=ppt/slideLayouts/slideLayout137.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p:cNvSpPr>
            <a:spLocks noGrp="1"/>
          </p:cNvSpPr>
          <p:nvPr>
            <p:ph type="title"/>
          </p:nvPr>
        </p:nvSpPr>
        <p:spPr>
          <a:xfrm>
            <a:off x="457200" y="274638"/>
            <a:ext cx="8229600" cy="1143000"/>
          </a:xfrm>
        </p:spPr>
        <p:txBody>
          <a:bodyPr/>
          <a:lstStyle>
            <a:lvl1pPr>
              <a:defRPr/>
            </a:lvl1pPr>
          </a:lstStyle>
          <a:p>
            <a:r>
              <a:rPr lang="de-DE" smtClean="0"/>
              <a:t>Titelmasterformat durch Klicken bearbeiten</a:t>
            </a:r>
            <a:endParaRPr lang="de-DE"/>
          </a:p>
        </p:txBody>
      </p:sp>
      <p:sp>
        <p:nvSpPr>
          <p:cNvPr id="3" name="Textplatzhalt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smtClean="0"/>
              <a:t>Textmasterformat bearbeiten</a:t>
            </a:r>
          </a:p>
        </p:txBody>
      </p:sp>
      <p:sp>
        <p:nvSpPr>
          <p:cNvPr id="4" name="Inhaltsplatzhalt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5" name="Textplatzhalt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smtClean="0"/>
              <a:t>Textmasterformat bearbeiten</a:t>
            </a:r>
          </a:p>
        </p:txBody>
      </p:sp>
      <p:sp>
        <p:nvSpPr>
          <p:cNvPr id="6" name="Inhaltsplatzhalt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7" name="Rectangle 9"/>
          <p:cNvSpPr>
            <a:spLocks noGrp="1" noChangeArrowheads="1"/>
          </p:cNvSpPr>
          <p:nvPr>
            <p:ph type="dt" sz="half" idx="10"/>
          </p:nvPr>
        </p:nvSpPr>
        <p:spPr>
          <a:ln/>
        </p:spPr>
        <p:txBody>
          <a:bodyPr/>
          <a:lstStyle>
            <a:lvl1pPr>
              <a:defRPr/>
            </a:lvl1pPr>
          </a:lstStyle>
          <a:p>
            <a:pPr>
              <a:defRPr/>
            </a:pPr>
            <a:endParaRPr lang="de-DE">
              <a:solidFill>
                <a:srgbClr val="4D4D4D"/>
              </a:solidFill>
            </a:endParaRPr>
          </a:p>
        </p:txBody>
      </p:sp>
      <p:sp>
        <p:nvSpPr>
          <p:cNvPr id="8" name="Rectangle 10"/>
          <p:cNvSpPr>
            <a:spLocks noGrp="1" noChangeArrowheads="1"/>
          </p:cNvSpPr>
          <p:nvPr>
            <p:ph type="ftr" sz="quarter" idx="11"/>
          </p:nvPr>
        </p:nvSpPr>
        <p:spPr>
          <a:ln/>
        </p:spPr>
        <p:txBody>
          <a:bodyPr/>
          <a:lstStyle>
            <a:lvl1pPr>
              <a:defRPr/>
            </a:lvl1pPr>
          </a:lstStyle>
          <a:p>
            <a:pPr>
              <a:defRPr/>
            </a:pPr>
            <a:r>
              <a:rPr lang="de-DE">
                <a:solidFill>
                  <a:srgbClr val="4D4D4D"/>
                </a:solidFill>
              </a:rPr>
              <a:t>Deutsches Institut für Jugendhilfe und Familienrecht e.V. (DIJuF)</a:t>
            </a:r>
          </a:p>
        </p:txBody>
      </p:sp>
      <p:sp>
        <p:nvSpPr>
          <p:cNvPr id="9" name="Rectangle 11"/>
          <p:cNvSpPr>
            <a:spLocks noGrp="1" noChangeArrowheads="1"/>
          </p:cNvSpPr>
          <p:nvPr>
            <p:ph type="sldNum" sz="quarter" idx="12"/>
          </p:nvPr>
        </p:nvSpPr>
        <p:spPr>
          <a:ln/>
        </p:spPr>
        <p:txBody>
          <a:bodyPr/>
          <a:lstStyle>
            <a:lvl1pPr>
              <a:defRPr/>
            </a:lvl1pPr>
          </a:lstStyle>
          <a:p>
            <a:pPr>
              <a:defRPr/>
            </a:pPr>
            <a:fld id="{74134B37-0ACD-439F-9CB0-BB4179846478}" type="slidenum">
              <a:rPr lang="de-DE">
                <a:solidFill>
                  <a:srgbClr val="4D4D4D"/>
                </a:solidFill>
              </a:rPr>
              <a:pPr>
                <a:defRPr/>
              </a:pPr>
              <a:t>‹Nr.›</a:t>
            </a:fld>
            <a:endParaRPr lang="de-DE">
              <a:solidFill>
                <a:srgbClr val="4D4D4D"/>
              </a:solidFill>
            </a:endParaRPr>
          </a:p>
        </p:txBody>
      </p:sp>
    </p:spTree>
    <p:extLst>
      <p:ext uri="{BB962C8B-B14F-4D97-AF65-F5344CB8AC3E}">
        <p14:creationId xmlns:p14="http://schemas.microsoft.com/office/powerpoint/2010/main" val="965385267"/>
      </p:ext>
    </p:extLst>
  </p:cSld>
  <p:clrMapOvr>
    <a:masterClrMapping/>
  </p:clrMapOvr>
</p:sldLayout>
</file>

<file path=ppt/slideLayouts/slideLayout138.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Rectangle 9"/>
          <p:cNvSpPr>
            <a:spLocks noGrp="1" noChangeArrowheads="1"/>
          </p:cNvSpPr>
          <p:nvPr>
            <p:ph type="dt" sz="half" idx="10"/>
          </p:nvPr>
        </p:nvSpPr>
        <p:spPr>
          <a:ln/>
        </p:spPr>
        <p:txBody>
          <a:bodyPr/>
          <a:lstStyle>
            <a:lvl1pPr>
              <a:defRPr/>
            </a:lvl1pPr>
          </a:lstStyle>
          <a:p>
            <a:pPr>
              <a:defRPr/>
            </a:pPr>
            <a:endParaRPr lang="de-DE">
              <a:solidFill>
                <a:srgbClr val="4D4D4D"/>
              </a:solidFill>
            </a:endParaRPr>
          </a:p>
        </p:txBody>
      </p:sp>
      <p:sp>
        <p:nvSpPr>
          <p:cNvPr id="4" name="Rectangle 10"/>
          <p:cNvSpPr>
            <a:spLocks noGrp="1" noChangeArrowheads="1"/>
          </p:cNvSpPr>
          <p:nvPr>
            <p:ph type="ftr" sz="quarter" idx="11"/>
          </p:nvPr>
        </p:nvSpPr>
        <p:spPr>
          <a:ln/>
        </p:spPr>
        <p:txBody>
          <a:bodyPr/>
          <a:lstStyle>
            <a:lvl1pPr>
              <a:defRPr/>
            </a:lvl1pPr>
          </a:lstStyle>
          <a:p>
            <a:pPr>
              <a:defRPr/>
            </a:pPr>
            <a:r>
              <a:rPr lang="de-DE">
                <a:solidFill>
                  <a:srgbClr val="4D4D4D"/>
                </a:solidFill>
              </a:rPr>
              <a:t>Deutsches Institut für Jugendhilfe und Familienrecht e.V. (DIJuF)</a:t>
            </a:r>
          </a:p>
        </p:txBody>
      </p:sp>
      <p:sp>
        <p:nvSpPr>
          <p:cNvPr id="5" name="Rectangle 11"/>
          <p:cNvSpPr>
            <a:spLocks noGrp="1" noChangeArrowheads="1"/>
          </p:cNvSpPr>
          <p:nvPr>
            <p:ph type="sldNum" sz="quarter" idx="12"/>
          </p:nvPr>
        </p:nvSpPr>
        <p:spPr>
          <a:ln/>
        </p:spPr>
        <p:txBody>
          <a:bodyPr/>
          <a:lstStyle>
            <a:lvl1pPr>
              <a:defRPr/>
            </a:lvl1pPr>
          </a:lstStyle>
          <a:p>
            <a:pPr>
              <a:defRPr/>
            </a:pPr>
            <a:fld id="{5D5E0364-55D2-4505-AA25-C446C569C129}" type="slidenum">
              <a:rPr lang="de-DE">
                <a:solidFill>
                  <a:srgbClr val="4D4D4D"/>
                </a:solidFill>
              </a:rPr>
              <a:pPr>
                <a:defRPr/>
              </a:pPr>
              <a:t>‹Nr.›</a:t>
            </a:fld>
            <a:endParaRPr lang="de-DE">
              <a:solidFill>
                <a:srgbClr val="4D4D4D"/>
              </a:solidFill>
            </a:endParaRPr>
          </a:p>
        </p:txBody>
      </p:sp>
    </p:spTree>
    <p:extLst>
      <p:ext uri="{BB962C8B-B14F-4D97-AF65-F5344CB8AC3E}">
        <p14:creationId xmlns:p14="http://schemas.microsoft.com/office/powerpoint/2010/main" val="1465567292"/>
      </p:ext>
    </p:extLst>
  </p:cSld>
  <p:clrMapOvr>
    <a:masterClrMapping/>
  </p:clrMapOvr>
</p:sldLayout>
</file>

<file path=ppt/slideLayouts/slideLayout139.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Rectangle 9"/>
          <p:cNvSpPr>
            <a:spLocks noGrp="1" noChangeArrowheads="1"/>
          </p:cNvSpPr>
          <p:nvPr>
            <p:ph type="dt" sz="half" idx="10"/>
          </p:nvPr>
        </p:nvSpPr>
        <p:spPr>
          <a:ln/>
        </p:spPr>
        <p:txBody>
          <a:bodyPr/>
          <a:lstStyle>
            <a:lvl1pPr>
              <a:defRPr/>
            </a:lvl1pPr>
          </a:lstStyle>
          <a:p>
            <a:pPr>
              <a:defRPr/>
            </a:pPr>
            <a:endParaRPr lang="de-DE">
              <a:solidFill>
                <a:srgbClr val="4D4D4D"/>
              </a:solidFill>
            </a:endParaRPr>
          </a:p>
        </p:txBody>
      </p:sp>
      <p:sp>
        <p:nvSpPr>
          <p:cNvPr id="3" name="Rectangle 10"/>
          <p:cNvSpPr>
            <a:spLocks noGrp="1" noChangeArrowheads="1"/>
          </p:cNvSpPr>
          <p:nvPr>
            <p:ph type="ftr" sz="quarter" idx="11"/>
          </p:nvPr>
        </p:nvSpPr>
        <p:spPr>
          <a:ln/>
        </p:spPr>
        <p:txBody>
          <a:bodyPr/>
          <a:lstStyle>
            <a:lvl1pPr>
              <a:defRPr/>
            </a:lvl1pPr>
          </a:lstStyle>
          <a:p>
            <a:pPr>
              <a:defRPr/>
            </a:pPr>
            <a:r>
              <a:rPr lang="de-DE">
                <a:solidFill>
                  <a:srgbClr val="4D4D4D"/>
                </a:solidFill>
              </a:rPr>
              <a:t>Deutsches Institut für Jugendhilfe und Familienrecht e.V. (DIJuF)</a:t>
            </a:r>
          </a:p>
        </p:txBody>
      </p:sp>
      <p:sp>
        <p:nvSpPr>
          <p:cNvPr id="4" name="Rectangle 11"/>
          <p:cNvSpPr>
            <a:spLocks noGrp="1" noChangeArrowheads="1"/>
          </p:cNvSpPr>
          <p:nvPr>
            <p:ph type="sldNum" sz="quarter" idx="12"/>
          </p:nvPr>
        </p:nvSpPr>
        <p:spPr>
          <a:ln/>
        </p:spPr>
        <p:txBody>
          <a:bodyPr/>
          <a:lstStyle>
            <a:lvl1pPr>
              <a:defRPr/>
            </a:lvl1pPr>
          </a:lstStyle>
          <a:p>
            <a:pPr>
              <a:defRPr/>
            </a:pPr>
            <a:fld id="{57CFC843-EA4A-4BBF-B84A-B1134282D766}" type="slidenum">
              <a:rPr lang="de-DE">
                <a:solidFill>
                  <a:srgbClr val="4D4D4D"/>
                </a:solidFill>
              </a:rPr>
              <a:pPr>
                <a:defRPr/>
              </a:pPr>
              <a:t>‹Nr.›</a:t>
            </a:fld>
            <a:endParaRPr lang="de-DE">
              <a:solidFill>
                <a:srgbClr val="4D4D4D"/>
              </a:solidFill>
            </a:endParaRPr>
          </a:p>
        </p:txBody>
      </p:sp>
    </p:spTree>
    <p:extLst>
      <p:ext uri="{BB962C8B-B14F-4D97-AF65-F5344CB8AC3E}">
        <p14:creationId xmlns:p14="http://schemas.microsoft.com/office/powerpoint/2010/main" val="338287952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Inhaltsplatzhalter 2"/>
          <p:cNvSpPr>
            <a:spLocks noGrp="1"/>
          </p:cNvSpPr>
          <p:nvPr>
            <p:ph idx="1"/>
          </p:nvPr>
        </p:nvSpPr>
        <p:spPr/>
        <p:txBody>
          <a:body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Rectangle 9"/>
          <p:cNvSpPr>
            <a:spLocks noGrp="1" noChangeArrowheads="1"/>
          </p:cNvSpPr>
          <p:nvPr>
            <p:ph type="dt" sz="half" idx="10"/>
          </p:nvPr>
        </p:nvSpPr>
        <p:spPr>
          <a:ln/>
        </p:spPr>
        <p:txBody>
          <a:bodyPr/>
          <a:lstStyle>
            <a:lvl1pPr>
              <a:defRPr/>
            </a:lvl1pPr>
          </a:lstStyle>
          <a:p>
            <a:pPr>
              <a:defRPr/>
            </a:pPr>
            <a:endParaRPr lang="de-DE"/>
          </a:p>
        </p:txBody>
      </p:sp>
      <p:sp>
        <p:nvSpPr>
          <p:cNvPr id="5" name="Rectangle 10"/>
          <p:cNvSpPr>
            <a:spLocks noGrp="1" noChangeArrowheads="1"/>
          </p:cNvSpPr>
          <p:nvPr>
            <p:ph type="ftr" sz="quarter" idx="11"/>
          </p:nvPr>
        </p:nvSpPr>
        <p:spPr>
          <a:ln/>
        </p:spPr>
        <p:txBody>
          <a:bodyPr/>
          <a:lstStyle>
            <a:lvl1pPr>
              <a:defRPr/>
            </a:lvl1pPr>
          </a:lstStyle>
          <a:p>
            <a:pPr>
              <a:defRPr/>
            </a:pPr>
            <a:r>
              <a:rPr lang="de-DE"/>
              <a:t>Deutsches Institut für Jugendhilfe und Familienrecht e.V. (DIJuF)</a:t>
            </a:r>
          </a:p>
        </p:txBody>
      </p:sp>
      <p:sp>
        <p:nvSpPr>
          <p:cNvPr id="6" name="Rectangle 11"/>
          <p:cNvSpPr>
            <a:spLocks noGrp="1" noChangeArrowheads="1"/>
          </p:cNvSpPr>
          <p:nvPr>
            <p:ph type="sldNum" sz="quarter" idx="12"/>
          </p:nvPr>
        </p:nvSpPr>
        <p:spPr>
          <a:ln/>
        </p:spPr>
        <p:txBody>
          <a:bodyPr/>
          <a:lstStyle>
            <a:lvl1pPr>
              <a:defRPr/>
            </a:lvl1pPr>
          </a:lstStyle>
          <a:p>
            <a:pPr>
              <a:defRPr/>
            </a:pPr>
            <a:fld id="{6ADF3C8D-02E8-479E-8E72-16AE6B011DCE}" type="slidenum">
              <a:rPr lang="de-DE"/>
              <a:pPr>
                <a:defRPr/>
              </a:pPr>
              <a:t>‹Nr.›</a:t>
            </a:fld>
            <a:endParaRPr lang="de-DE"/>
          </a:p>
        </p:txBody>
      </p:sp>
    </p:spTree>
    <p:extLst>
      <p:ext uri="{BB962C8B-B14F-4D97-AF65-F5344CB8AC3E}">
        <p14:creationId xmlns:p14="http://schemas.microsoft.com/office/powerpoint/2010/main" val="2727737501"/>
      </p:ext>
    </p:extLst>
  </p:cSld>
  <p:clrMapOvr>
    <a:masterClrMapping/>
  </p:clrMapOvr>
</p:sldLayout>
</file>

<file path=ppt/slideLayouts/slideLayout140.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457200" y="273050"/>
            <a:ext cx="3008313" cy="1162050"/>
          </a:xfrm>
        </p:spPr>
        <p:txBody>
          <a:bodyPr anchor="b"/>
          <a:lstStyle>
            <a:lvl1pPr algn="l">
              <a:defRPr sz="2000" b="1"/>
            </a:lvl1pPr>
          </a:lstStyle>
          <a:p>
            <a:r>
              <a:rPr lang="de-DE" smtClean="0"/>
              <a:t>Titelmasterformat durch Klicken bearbeiten</a:t>
            </a:r>
            <a:endParaRPr lang="de-DE"/>
          </a:p>
        </p:txBody>
      </p:sp>
      <p:sp>
        <p:nvSpPr>
          <p:cNvPr id="3" name="Inhaltsplatzhalt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Textplatzhalt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smtClean="0"/>
              <a:t>Textmasterformat bearbeiten</a:t>
            </a:r>
          </a:p>
        </p:txBody>
      </p:sp>
      <p:sp>
        <p:nvSpPr>
          <p:cNvPr id="5" name="Rectangle 9"/>
          <p:cNvSpPr>
            <a:spLocks noGrp="1" noChangeArrowheads="1"/>
          </p:cNvSpPr>
          <p:nvPr>
            <p:ph type="dt" sz="half" idx="10"/>
          </p:nvPr>
        </p:nvSpPr>
        <p:spPr>
          <a:ln/>
        </p:spPr>
        <p:txBody>
          <a:bodyPr/>
          <a:lstStyle>
            <a:lvl1pPr>
              <a:defRPr/>
            </a:lvl1pPr>
          </a:lstStyle>
          <a:p>
            <a:pPr>
              <a:defRPr/>
            </a:pPr>
            <a:endParaRPr lang="de-DE">
              <a:solidFill>
                <a:srgbClr val="4D4D4D"/>
              </a:solidFill>
            </a:endParaRPr>
          </a:p>
        </p:txBody>
      </p:sp>
      <p:sp>
        <p:nvSpPr>
          <p:cNvPr id="6" name="Rectangle 10"/>
          <p:cNvSpPr>
            <a:spLocks noGrp="1" noChangeArrowheads="1"/>
          </p:cNvSpPr>
          <p:nvPr>
            <p:ph type="ftr" sz="quarter" idx="11"/>
          </p:nvPr>
        </p:nvSpPr>
        <p:spPr>
          <a:ln/>
        </p:spPr>
        <p:txBody>
          <a:bodyPr/>
          <a:lstStyle>
            <a:lvl1pPr>
              <a:defRPr/>
            </a:lvl1pPr>
          </a:lstStyle>
          <a:p>
            <a:pPr>
              <a:defRPr/>
            </a:pPr>
            <a:r>
              <a:rPr lang="de-DE">
                <a:solidFill>
                  <a:srgbClr val="4D4D4D"/>
                </a:solidFill>
              </a:rPr>
              <a:t>Deutsches Institut für Jugendhilfe und Familienrecht e.V. (DIJuF)</a:t>
            </a:r>
          </a:p>
        </p:txBody>
      </p:sp>
      <p:sp>
        <p:nvSpPr>
          <p:cNvPr id="7" name="Rectangle 11"/>
          <p:cNvSpPr>
            <a:spLocks noGrp="1" noChangeArrowheads="1"/>
          </p:cNvSpPr>
          <p:nvPr>
            <p:ph type="sldNum" sz="quarter" idx="12"/>
          </p:nvPr>
        </p:nvSpPr>
        <p:spPr>
          <a:ln/>
        </p:spPr>
        <p:txBody>
          <a:bodyPr/>
          <a:lstStyle>
            <a:lvl1pPr>
              <a:defRPr/>
            </a:lvl1pPr>
          </a:lstStyle>
          <a:p>
            <a:pPr>
              <a:defRPr/>
            </a:pPr>
            <a:fld id="{2BC14613-AF93-407F-A1B0-CFC8010B2C9C}" type="slidenum">
              <a:rPr lang="de-DE">
                <a:solidFill>
                  <a:srgbClr val="4D4D4D"/>
                </a:solidFill>
              </a:rPr>
              <a:pPr>
                <a:defRPr/>
              </a:pPr>
              <a:t>‹Nr.›</a:t>
            </a:fld>
            <a:endParaRPr lang="de-DE">
              <a:solidFill>
                <a:srgbClr val="4D4D4D"/>
              </a:solidFill>
            </a:endParaRPr>
          </a:p>
        </p:txBody>
      </p:sp>
    </p:spTree>
    <p:extLst>
      <p:ext uri="{BB962C8B-B14F-4D97-AF65-F5344CB8AC3E}">
        <p14:creationId xmlns:p14="http://schemas.microsoft.com/office/powerpoint/2010/main" val="2583880504"/>
      </p:ext>
    </p:extLst>
  </p:cSld>
  <p:clrMapOvr>
    <a:masterClrMapping/>
  </p:clrMapOvr>
</p:sldLayout>
</file>

<file path=ppt/slideLayouts/slideLayout141.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1792288" y="4800600"/>
            <a:ext cx="5486400" cy="566738"/>
          </a:xfrm>
        </p:spPr>
        <p:txBody>
          <a:bodyPr anchor="b"/>
          <a:lstStyle>
            <a:lvl1pPr algn="l">
              <a:defRPr sz="2000" b="1"/>
            </a:lvl1pPr>
          </a:lstStyle>
          <a:p>
            <a:r>
              <a:rPr lang="de-DE" smtClean="0"/>
              <a:t>Titelmasterformat durch Klicken bearbeiten</a:t>
            </a:r>
            <a:endParaRPr lang="de-DE"/>
          </a:p>
        </p:txBody>
      </p:sp>
      <p:sp>
        <p:nvSpPr>
          <p:cNvPr id="3" name="Bildplatzhalt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de-DE" noProof="0" smtClean="0"/>
          </a:p>
        </p:txBody>
      </p:sp>
      <p:sp>
        <p:nvSpPr>
          <p:cNvPr id="4" name="Textplatzhalt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smtClean="0"/>
              <a:t>Textmasterformat bearbeiten</a:t>
            </a:r>
          </a:p>
        </p:txBody>
      </p:sp>
      <p:sp>
        <p:nvSpPr>
          <p:cNvPr id="5" name="Rectangle 9"/>
          <p:cNvSpPr>
            <a:spLocks noGrp="1" noChangeArrowheads="1"/>
          </p:cNvSpPr>
          <p:nvPr>
            <p:ph type="dt" sz="half" idx="10"/>
          </p:nvPr>
        </p:nvSpPr>
        <p:spPr>
          <a:ln/>
        </p:spPr>
        <p:txBody>
          <a:bodyPr/>
          <a:lstStyle>
            <a:lvl1pPr>
              <a:defRPr/>
            </a:lvl1pPr>
          </a:lstStyle>
          <a:p>
            <a:pPr>
              <a:defRPr/>
            </a:pPr>
            <a:endParaRPr lang="de-DE">
              <a:solidFill>
                <a:srgbClr val="4D4D4D"/>
              </a:solidFill>
            </a:endParaRPr>
          </a:p>
        </p:txBody>
      </p:sp>
      <p:sp>
        <p:nvSpPr>
          <p:cNvPr id="6" name="Rectangle 10"/>
          <p:cNvSpPr>
            <a:spLocks noGrp="1" noChangeArrowheads="1"/>
          </p:cNvSpPr>
          <p:nvPr>
            <p:ph type="ftr" sz="quarter" idx="11"/>
          </p:nvPr>
        </p:nvSpPr>
        <p:spPr>
          <a:ln/>
        </p:spPr>
        <p:txBody>
          <a:bodyPr/>
          <a:lstStyle>
            <a:lvl1pPr>
              <a:defRPr/>
            </a:lvl1pPr>
          </a:lstStyle>
          <a:p>
            <a:pPr>
              <a:defRPr/>
            </a:pPr>
            <a:r>
              <a:rPr lang="de-DE">
                <a:solidFill>
                  <a:srgbClr val="4D4D4D"/>
                </a:solidFill>
              </a:rPr>
              <a:t>Deutsches Institut für Jugendhilfe und Familienrecht e.V. (DIJuF)</a:t>
            </a:r>
          </a:p>
        </p:txBody>
      </p:sp>
      <p:sp>
        <p:nvSpPr>
          <p:cNvPr id="7" name="Rectangle 11"/>
          <p:cNvSpPr>
            <a:spLocks noGrp="1" noChangeArrowheads="1"/>
          </p:cNvSpPr>
          <p:nvPr>
            <p:ph type="sldNum" sz="quarter" idx="12"/>
          </p:nvPr>
        </p:nvSpPr>
        <p:spPr>
          <a:ln/>
        </p:spPr>
        <p:txBody>
          <a:bodyPr/>
          <a:lstStyle>
            <a:lvl1pPr>
              <a:defRPr/>
            </a:lvl1pPr>
          </a:lstStyle>
          <a:p>
            <a:pPr>
              <a:defRPr/>
            </a:pPr>
            <a:fld id="{ECBF80FC-6D01-4278-BE8E-89900678FCB7}" type="slidenum">
              <a:rPr lang="de-DE">
                <a:solidFill>
                  <a:srgbClr val="4D4D4D"/>
                </a:solidFill>
              </a:rPr>
              <a:pPr>
                <a:defRPr/>
              </a:pPr>
              <a:t>‹Nr.›</a:t>
            </a:fld>
            <a:endParaRPr lang="de-DE">
              <a:solidFill>
                <a:srgbClr val="4D4D4D"/>
              </a:solidFill>
            </a:endParaRPr>
          </a:p>
        </p:txBody>
      </p:sp>
    </p:spTree>
    <p:extLst>
      <p:ext uri="{BB962C8B-B14F-4D97-AF65-F5344CB8AC3E}">
        <p14:creationId xmlns:p14="http://schemas.microsoft.com/office/powerpoint/2010/main" val="3613419974"/>
      </p:ext>
    </p:extLst>
  </p:cSld>
  <p:clrMapOvr>
    <a:masterClrMapping/>
  </p:clrMapOvr>
</p:sldLayout>
</file>

<file path=ppt/slideLayouts/slideLayout142.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Vertikaler Textplatzhalter 2"/>
          <p:cNvSpPr>
            <a:spLocks noGrp="1"/>
          </p:cNvSpPr>
          <p:nvPr>
            <p:ph type="body" orient="vert" idx="1"/>
          </p:nvPr>
        </p:nvSpPr>
        <p:spPr/>
        <p:txBody>
          <a:bodyPr vert="eaVert"/>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Rectangle 9"/>
          <p:cNvSpPr>
            <a:spLocks noGrp="1" noChangeArrowheads="1"/>
          </p:cNvSpPr>
          <p:nvPr>
            <p:ph type="dt" sz="half" idx="10"/>
          </p:nvPr>
        </p:nvSpPr>
        <p:spPr>
          <a:ln/>
        </p:spPr>
        <p:txBody>
          <a:bodyPr/>
          <a:lstStyle>
            <a:lvl1pPr>
              <a:defRPr/>
            </a:lvl1pPr>
          </a:lstStyle>
          <a:p>
            <a:pPr>
              <a:defRPr/>
            </a:pPr>
            <a:endParaRPr lang="de-DE">
              <a:solidFill>
                <a:srgbClr val="4D4D4D"/>
              </a:solidFill>
            </a:endParaRPr>
          </a:p>
        </p:txBody>
      </p:sp>
      <p:sp>
        <p:nvSpPr>
          <p:cNvPr id="5" name="Rectangle 10"/>
          <p:cNvSpPr>
            <a:spLocks noGrp="1" noChangeArrowheads="1"/>
          </p:cNvSpPr>
          <p:nvPr>
            <p:ph type="ftr" sz="quarter" idx="11"/>
          </p:nvPr>
        </p:nvSpPr>
        <p:spPr>
          <a:ln/>
        </p:spPr>
        <p:txBody>
          <a:bodyPr/>
          <a:lstStyle>
            <a:lvl1pPr>
              <a:defRPr/>
            </a:lvl1pPr>
          </a:lstStyle>
          <a:p>
            <a:pPr>
              <a:defRPr/>
            </a:pPr>
            <a:r>
              <a:rPr lang="de-DE">
                <a:solidFill>
                  <a:srgbClr val="4D4D4D"/>
                </a:solidFill>
              </a:rPr>
              <a:t>Deutsches Institut für Jugendhilfe und Familienrecht e.V. (DIJuF)</a:t>
            </a:r>
          </a:p>
        </p:txBody>
      </p:sp>
      <p:sp>
        <p:nvSpPr>
          <p:cNvPr id="6" name="Rectangle 11"/>
          <p:cNvSpPr>
            <a:spLocks noGrp="1" noChangeArrowheads="1"/>
          </p:cNvSpPr>
          <p:nvPr>
            <p:ph type="sldNum" sz="quarter" idx="12"/>
          </p:nvPr>
        </p:nvSpPr>
        <p:spPr>
          <a:ln/>
        </p:spPr>
        <p:txBody>
          <a:bodyPr/>
          <a:lstStyle>
            <a:lvl1pPr>
              <a:defRPr/>
            </a:lvl1pPr>
          </a:lstStyle>
          <a:p>
            <a:pPr>
              <a:defRPr/>
            </a:pPr>
            <a:fld id="{2ACD9D3E-48BB-4106-94CF-0364BEEB71CD}" type="slidenum">
              <a:rPr lang="de-DE">
                <a:solidFill>
                  <a:srgbClr val="4D4D4D"/>
                </a:solidFill>
              </a:rPr>
              <a:pPr>
                <a:defRPr/>
              </a:pPr>
              <a:t>‹Nr.›</a:t>
            </a:fld>
            <a:endParaRPr lang="de-DE">
              <a:solidFill>
                <a:srgbClr val="4D4D4D"/>
              </a:solidFill>
            </a:endParaRPr>
          </a:p>
        </p:txBody>
      </p:sp>
    </p:spTree>
    <p:extLst>
      <p:ext uri="{BB962C8B-B14F-4D97-AF65-F5344CB8AC3E}">
        <p14:creationId xmlns:p14="http://schemas.microsoft.com/office/powerpoint/2010/main" val="768190716"/>
      </p:ext>
    </p:extLst>
  </p:cSld>
  <p:clrMapOvr>
    <a:masterClrMapping/>
  </p:clrMapOvr>
</p:sldLayout>
</file>

<file path=ppt/slideLayouts/slideLayout143.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p:cNvSpPr>
            <a:spLocks noGrp="1"/>
          </p:cNvSpPr>
          <p:nvPr>
            <p:ph type="title" orient="vert"/>
          </p:nvPr>
        </p:nvSpPr>
        <p:spPr>
          <a:xfrm>
            <a:off x="6743700" y="277813"/>
            <a:ext cx="1943100" cy="5853112"/>
          </a:xfrm>
        </p:spPr>
        <p:txBody>
          <a:bodyPr vert="eaVert"/>
          <a:lstStyle/>
          <a:p>
            <a:r>
              <a:rPr lang="de-DE" smtClean="0"/>
              <a:t>Titelmasterformat durch Klicken bearbeiten</a:t>
            </a:r>
            <a:endParaRPr lang="de-DE"/>
          </a:p>
        </p:txBody>
      </p:sp>
      <p:sp>
        <p:nvSpPr>
          <p:cNvPr id="3" name="Vertikaler Textplatzhalter 2"/>
          <p:cNvSpPr>
            <a:spLocks noGrp="1"/>
          </p:cNvSpPr>
          <p:nvPr>
            <p:ph type="body" orient="vert" idx="1"/>
          </p:nvPr>
        </p:nvSpPr>
        <p:spPr>
          <a:xfrm>
            <a:off x="914400" y="277813"/>
            <a:ext cx="5676900" cy="5853112"/>
          </a:xfrm>
        </p:spPr>
        <p:txBody>
          <a:bodyPr vert="eaVert"/>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Rectangle 9"/>
          <p:cNvSpPr>
            <a:spLocks noGrp="1" noChangeArrowheads="1"/>
          </p:cNvSpPr>
          <p:nvPr>
            <p:ph type="dt" sz="half" idx="10"/>
          </p:nvPr>
        </p:nvSpPr>
        <p:spPr>
          <a:ln/>
        </p:spPr>
        <p:txBody>
          <a:bodyPr/>
          <a:lstStyle>
            <a:lvl1pPr>
              <a:defRPr/>
            </a:lvl1pPr>
          </a:lstStyle>
          <a:p>
            <a:pPr>
              <a:defRPr/>
            </a:pPr>
            <a:endParaRPr lang="de-DE">
              <a:solidFill>
                <a:srgbClr val="4D4D4D"/>
              </a:solidFill>
            </a:endParaRPr>
          </a:p>
        </p:txBody>
      </p:sp>
      <p:sp>
        <p:nvSpPr>
          <p:cNvPr id="5" name="Rectangle 10"/>
          <p:cNvSpPr>
            <a:spLocks noGrp="1" noChangeArrowheads="1"/>
          </p:cNvSpPr>
          <p:nvPr>
            <p:ph type="ftr" sz="quarter" idx="11"/>
          </p:nvPr>
        </p:nvSpPr>
        <p:spPr>
          <a:ln/>
        </p:spPr>
        <p:txBody>
          <a:bodyPr/>
          <a:lstStyle>
            <a:lvl1pPr>
              <a:defRPr/>
            </a:lvl1pPr>
          </a:lstStyle>
          <a:p>
            <a:pPr>
              <a:defRPr/>
            </a:pPr>
            <a:r>
              <a:rPr lang="de-DE">
                <a:solidFill>
                  <a:srgbClr val="4D4D4D"/>
                </a:solidFill>
              </a:rPr>
              <a:t>Deutsches Institut für Jugendhilfe und Familienrecht e.V. (DIJuF)</a:t>
            </a:r>
          </a:p>
        </p:txBody>
      </p:sp>
      <p:sp>
        <p:nvSpPr>
          <p:cNvPr id="6" name="Rectangle 11"/>
          <p:cNvSpPr>
            <a:spLocks noGrp="1" noChangeArrowheads="1"/>
          </p:cNvSpPr>
          <p:nvPr>
            <p:ph type="sldNum" sz="quarter" idx="12"/>
          </p:nvPr>
        </p:nvSpPr>
        <p:spPr>
          <a:ln/>
        </p:spPr>
        <p:txBody>
          <a:bodyPr/>
          <a:lstStyle>
            <a:lvl1pPr>
              <a:defRPr/>
            </a:lvl1pPr>
          </a:lstStyle>
          <a:p>
            <a:pPr>
              <a:defRPr/>
            </a:pPr>
            <a:fld id="{1E0340BF-0640-4990-A3CC-69E162370930}" type="slidenum">
              <a:rPr lang="de-DE">
                <a:solidFill>
                  <a:srgbClr val="4D4D4D"/>
                </a:solidFill>
              </a:rPr>
              <a:pPr>
                <a:defRPr/>
              </a:pPr>
              <a:t>‹Nr.›</a:t>
            </a:fld>
            <a:endParaRPr lang="de-DE">
              <a:solidFill>
                <a:srgbClr val="4D4D4D"/>
              </a:solidFill>
            </a:endParaRPr>
          </a:p>
        </p:txBody>
      </p:sp>
    </p:spTree>
    <p:extLst>
      <p:ext uri="{BB962C8B-B14F-4D97-AF65-F5344CB8AC3E}">
        <p14:creationId xmlns:p14="http://schemas.microsoft.com/office/powerpoint/2010/main" val="1087630500"/>
      </p:ext>
    </p:extLst>
  </p:cSld>
  <p:clrMapOvr>
    <a:masterClrMapping/>
  </p:clrMapOvr>
</p:sldLayout>
</file>

<file path=ppt/slideLayouts/slideLayout144.xml><?xml version="1.0" encoding="utf-8"?>
<p:sldLayout xmlns:a="http://schemas.openxmlformats.org/drawingml/2006/main" xmlns:r="http://schemas.openxmlformats.org/officeDocument/2006/relationships" xmlns:p="http://schemas.openxmlformats.org/presentationml/2006/main" type="txAndObj" preserve="1">
  <p:cSld name="Titel, Text und Inhalt">
    <p:spTree>
      <p:nvGrpSpPr>
        <p:cNvPr id="1" name=""/>
        <p:cNvGrpSpPr/>
        <p:nvPr/>
      </p:nvGrpSpPr>
      <p:grpSpPr>
        <a:xfrm>
          <a:off x="0" y="0"/>
          <a:ext cx="0" cy="0"/>
          <a:chOff x="0" y="0"/>
          <a:chExt cx="0" cy="0"/>
        </a:xfrm>
      </p:grpSpPr>
      <p:sp>
        <p:nvSpPr>
          <p:cNvPr id="2" name="Titel 1"/>
          <p:cNvSpPr>
            <a:spLocks noGrp="1"/>
          </p:cNvSpPr>
          <p:nvPr>
            <p:ph type="title"/>
          </p:nvPr>
        </p:nvSpPr>
        <p:spPr>
          <a:xfrm>
            <a:off x="914400" y="277813"/>
            <a:ext cx="6019800" cy="1143000"/>
          </a:xfrm>
        </p:spPr>
        <p:txBody>
          <a:bodyPr/>
          <a:lstStyle/>
          <a:p>
            <a:r>
              <a:rPr lang="de-DE" smtClean="0"/>
              <a:t>Titelmasterformat durch Klicken bearbeiten</a:t>
            </a:r>
            <a:endParaRPr lang="de-DE"/>
          </a:p>
        </p:txBody>
      </p:sp>
      <p:sp>
        <p:nvSpPr>
          <p:cNvPr id="3" name="Textplatzhalter 2"/>
          <p:cNvSpPr>
            <a:spLocks noGrp="1"/>
          </p:cNvSpPr>
          <p:nvPr>
            <p:ph type="body" sz="half" idx="1"/>
          </p:nvPr>
        </p:nvSpPr>
        <p:spPr>
          <a:xfrm>
            <a:off x="914400" y="1600200"/>
            <a:ext cx="3810000" cy="4530725"/>
          </a:xfrm>
        </p:spPr>
        <p:txBody>
          <a:body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Inhaltsplatzhalter 3"/>
          <p:cNvSpPr>
            <a:spLocks noGrp="1"/>
          </p:cNvSpPr>
          <p:nvPr>
            <p:ph sz="half" idx="2"/>
          </p:nvPr>
        </p:nvSpPr>
        <p:spPr>
          <a:xfrm>
            <a:off x="4876800" y="1600200"/>
            <a:ext cx="3810000" cy="4530725"/>
          </a:xfrm>
        </p:spPr>
        <p:txBody>
          <a:body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5" name="Rectangle 9"/>
          <p:cNvSpPr>
            <a:spLocks noGrp="1" noChangeArrowheads="1"/>
          </p:cNvSpPr>
          <p:nvPr>
            <p:ph type="dt" sz="half" idx="10"/>
          </p:nvPr>
        </p:nvSpPr>
        <p:spPr>
          <a:ln/>
        </p:spPr>
        <p:txBody>
          <a:bodyPr/>
          <a:lstStyle>
            <a:lvl1pPr>
              <a:defRPr/>
            </a:lvl1pPr>
          </a:lstStyle>
          <a:p>
            <a:pPr>
              <a:defRPr/>
            </a:pPr>
            <a:endParaRPr lang="de-DE">
              <a:solidFill>
                <a:srgbClr val="4D4D4D"/>
              </a:solidFill>
            </a:endParaRPr>
          </a:p>
        </p:txBody>
      </p:sp>
      <p:sp>
        <p:nvSpPr>
          <p:cNvPr id="6" name="Rectangle 10"/>
          <p:cNvSpPr>
            <a:spLocks noGrp="1" noChangeArrowheads="1"/>
          </p:cNvSpPr>
          <p:nvPr>
            <p:ph type="ftr" sz="quarter" idx="11"/>
          </p:nvPr>
        </p:nvSpPr>
        <p:spPr>
          <a:ln/>
        </p:spPr>
        <p:txBody>
          <a:bodyPr/>
          <a:lstStyle>
            <a:lvl1pPr>
              <a:defRPr/>
            </a:lvl1pPr>
          </a:lstStyle>
          <a:p>
            <a:pPr>
              <a:defRPr/>
            </a:pPr>
            <a:r>
              <a:rPr lang="de-DE">
                <a:solidFill>
                  <a:srgbClr val="4D4D4D"/>
                </a:solidFill>
              </a:rPr>
              <a:t>Deutsches Institut für Jugendhilfe und Familienrecht e.V. (DIJuF)</a:t>
            </a:r>
          </a:p>
        </p:txBody>
      </p:sp>
      <p:sp>
        <p:nvSpPr>
          <p:cNvPr id="7" name="Rectangle 11"/>
          <p:cNvSpPr>
            <a:spLocks noGrp="1" noChangeArrowheads="1"/>
          </p:cNvSpPr>
          <p:nvPr>
            <p:ph type="sldNum" sz="quarter" idx="12"/>
          </p:nvPr>
        </p:nvSpPr>
        <p:spPr>
          <a:ln/>
        </p:spPr>
        <p:txBody>
          <a:bodyPr/>
          <a:lstStyle>
            <a:lvl1pPr>
              <a:defRPr/>
            </a:lvl1pPr>
          </a:lstStyle>
          <a:p>
            <a:pPr>
              <a:defRPr/>
            </a:pPr>
            <a:fld id="{49280AB0-089F-4A10-80A3-DF7BA4BC9EAE}" type="slidenum">
              <a:rPr lang="de-DE">
                <a:solidFill>
                  <a:srgbClr val="4D4D4D"/>
                </a:solidFill>
              </a:rPr>
              <a:pPr>
                <a:defRPr/>
              </a:pPr>
              <a:t>‹Nr.›</a:t>
            </a:fld>
            <a:endParaRPr lang="de-DE">
              <a:solidFill>
                <a:srgbClr val="4D4D4D"/>
              </a:solidFill>
            </a:endParaRPr>
          </a:p>
        </p:txBody>
      </p:sp>
    </p:spTree>
    <p:extLst>
      <p:ext uri="{BB962C8B-B14F-4D97-AF65-F5344CB8AC3E}">
        <p14:creationId xmlns:p14="http://schemas.microsoft.com/office/powerpoint/2010/main" val="2737948978"/>
      </p:ext>
    </p:extLst>
  </p:cSld>
  <p:clrMapOvr>
    <a:masterClrMapping/>
  </p:clrMapOvr>
</p:sldLayout>
</file>

<file path=ppt/slideLayouts/slideLayout145.xml><?xml version="1.0" encoding="utf-8"?>
<p:sldLayout xmlns:a="http://schemas.openxmlformats.org/drawingml/2006/main" xmlns:r="http://schemas.openxmlformats.org/officeDocument/2006/relationships" xmlns:p="http://schemas.openxmlformats.org/presentationml/2006/main" type="tbl" preserve="1">
  <p:cSld name="Titel und Tabelle">
    <p:spTree>
      <p:nvGrpSpPr>
        <p:cNvPr id="1" name=""/>
        <p:cNvGrpSpPr/>
        <p:nvPr/>
      </p:nvGrpSpPr>
      <p:grpSpPr>
        <a:xfrm>
          <a:off x="0" y="0"/>
          <a:ext cx="0" cy="0"/>
          <a:chOff x="0" y="0"/>
          <a:chExt cx="0" cy="0"/>
        </a:xfrm>
      </p:grpSpPr>
      <p:sp>
        <p:nvSpPr>
          <p:cNvPr id="2" name="Titel 1"/>
          <p:cNvSpPr>
            <a:spLocks noGrp="1"/>
          </p:cNvSpPr>
          <p:nvPr>
            <p:ph type="title"/>
          </p:nvPr>
        </p:nvSpPr>
        <p:spPr>
          <a:xfrm>
            <a:off x="914400" y="277813"/>
            <a:ext cx="6019800" cy="1143000"/>
          </a:xfrm>
        </p:spPr>
        <p:txBody>
          <a:bodyPr/>
          <a:lstStyle/>
          <a:p>
            <a:r>
              <a:rPr lang="de-DE" smtClean="0"/>
              <a:t>Titelmasterformat durch Klicken bearbeiten</a:t>
            </a:r>
            <a:endParaRPr lang="de-DE"/>
          </a:p>
        </p:txBody>
      </p:sp>
      <p:sp>
        <p:nvSpPr>
          <p:cNvPr id="3" name="Tabellenplatzhalter 2"/>
          <p:cNvSpPr>
            <a:spLocks noGrp="1"/>
          </p:cNvSpPr>
          <p:nvPr>
            <p:ph type="tbl" idx="1"/>
          </p:nvPr>
        </p:nvSpPr>
        <p:spPr>
          <a:xfrm>
            <a:off x="914400" y="1600200"/>
            <a:ext cx="7772400" cy="4530725"/>
          </a:xfrm>
        </p:spPr>
        <p:txBody>
          <a:bodyPr/>
          <a:lstStyle/>
          <a:p>
            <a:pPr lvl="0"/>
            <a:endParaRPr lang="de-DE" noProof="0" smtClean="0"/>
          </a:p>
        </p:txBody>
      </p:sp>
      <p:sp>
        <p:nvSpPr>
          <p:cNvPr id="4" name="Rectangle 9"/>
          <p:cNvSpPr>
            <a:spLocks noGrp="1" noChangeArrowheads="1"/>
          </p:cNvSpPr>
          <p:nvPr>
            <p:ph type="dt" sz="half" idx="10"/>
          </p:nvPr>
        </p:nvSpPr>
        <p:spPr>
          <a:ln/>
        </p:spPr>
        <p:txBody>
          <a:bodyPr/>
          <a:lstStyle>
            <a:lvl1pPr>
              <a:defRPr/>
            </a:lvl1pPr>
          </a:lstStyle>
          <a:p>
            <a:pPr>
              <a:defRPr/>
            </a:pPr>
            <a:endParaRPr lang="de-DE">
              <a:solidFill>
                <a:srgbClr val="4D4D4D"/>
              </a:solidFill>
            </a:endParaRPr>
          </a:p>
        </p:txBody>
      </p:sp>
      <p:sp>
        <p:nvSpPr>
          <p:cNvPr id="5" name="Rectangle 10"/>
          <p:cNvSpPr>
            <a:spLocks noGrp="1" noChangeArrowheads="1"/>
          </p:cNvSpPr>
          <p:nvPr>
            <p:ph type="ftr" sz="quarter" idx="11"/>
          </p:nvPr>
        </p:nvSpPr>
        <p:spPr>
          <a:ln/>
        </p:spPr>
        <p:txBody>
          <a:bodyPr/>
          <a:lstStyle>
            <a:lvl1pPr>
              <a:defRPr/>
            </a:lvl1pPr>
          </a:lstStyle>
          <a:p>
            <a:pPr>
              <a:defRPr/>
            </a:pPr>
            <a:r>
              <a:rPr lang="de-DE">
                <a:solidFill>
                  <a:srgbClr val="4D4D4D"/>
                </a:solidFill>
              </a:rPr>
              <a:t>Deutsches Institut für Jugendhilfe und Familienrecht e.V. (DIJuF)</a:t>
            </a:r>
          </a:p>
        </p:txBody>
      </p:sp>
      <p:sp>
        <p:nvSpPr>
          <p:cNvPr id="6" name="Rectangle 11"/>
          <p:cNvSpPr>
            <a:spLocks noGrp="1" noChangeArrowheads="1"/>
          </p:cNvSpPr>
          <p:nvPr>
            <p:ph type="sldNum" sz="quarter" idx="12"/>
          </p:nvPr>
        </p:nvSpPr>
        <p:spPr>
          <a:ln/>
        </p:spPr>
        <p:txBody>
          <a:bodyPr/>
          <a:lstStyle>
            <a:lvl1pPr>
              <a:defRPr/>
            </a:lvl1pPr>
          </a:lstStyle>
          <a:p>
            <a:pPr>
              <a:defRPr/>
            </a:pPr>
            <a:fld id="{EE6D64D6-C1BD-46A8-994F-C98829A1DD25}" type="slidenum">
              <a:rPr lang="de-DE">
                <a:solidFill>
                  <a:srgbClr val="4D4D4D"/>
                </a:solidFill>
              </a:rPr>
              <a:pPr>
                <a:defRPr/>
              </a:pPr>
              <a:t>‹Nr.›</a:t>
            </a:fld>
            <a:endParaRPr lang="de-DE">
              <a:solidFill>
                <a:srgbClr val="4D4D4D"/>
              </a:solidFill>
            </a:endParaRPr>
          </a:p>
        </p:txBody>
      </p:sp>
    </p:spTree>
    <p:extLst>
      <p:ext uri="{BB962C8B-B14F-4D97-AF65-F5344CB8AC3E}">
        <p14:creationId xmlns:p14="http://schemas.microsoft.com/office/powerpoint/2010/main" val="318851708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Abschnitts-&#10;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722313" y="4406901"/>
            <a:ext cx="7772400" cy="1362075"/>
          </a:xfrm>
        </p:spPr>
        <p:txBody>
          <a:bodyPr anchor="t"/>
          <a:lstStyle>
            <a:lvl1pPr algn="l">
              <a:defRPr sz="4000" b="1" cap="all"/>
            </a:lvl1pPr>
          </a:lstStyle>
          <a:p>
            <a:r>
              <a:rPr lang="de-DE" smtClean="0"/>
              <a:t>Titelmasterformat durch Klicken bearbeiten</a:t>
            </a:r>
            <a:endParaRPr lang="de-DE"/>
          </a:p>
        </p:txBody>
      </p:sp>
      <p:sp>
        <p:nvSpPr>
          <p:cNvPr id="3" name="Textplatzhalt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de-DE" smtClean="0"/>
              <a:t>Textmasterformat bearbeiten</a:t>
            </a:r>
          </a:p>
        </p:txBody>
      </p:sp>
      <p:sp>
        <p:nvSpPr>
          <p:cNvPr id="4" name="Rectangle 9"/>
          <p:cNvSpPr>
            <a:spLocks noGrp="1" noChangeArrowheads="1"/>
          </p:cNvSpPr>
          <p:nvPr>
            <p:ph type="dt" sz="half" idx="10"/>
          </p:nvPr>
        </p:nvSpPr>
        <p:spPr>
          <a:ln/>
        </p:spPr>
        <p:txBody>
          <a:bodyPr/>
          <a:lstStyle>
            <a:lvl1pPr>
              <a:defRPr/>
            </a:lvl1pPr>
          </a:lstStyle>
          <a:p>
            <a:pPr>
              <a:defRPr/>
            </a:pPr>
            <a:endParaRPr lang="de-DE"/>
          </a:p>
        </p:txBody>
      </p:sp>
      <p:sp>
        <p:nvSpPr>
          <p:cNvPr id="5" name="Rectangle 10"/>
          <p:cNvSpPr>
            <a:spLocks noGrp="1" noChangeArrowheads="1"/>
          </p:cNvSpPr>
          <p:nvPr>
            <p:ph type="ftr" sz="quarter" idx="11"/>
          </p:nvPr>
        </p:nvSpPr>
        <p:spPr>
          <a:ln/>
        </p:spPr>
        <p:txBody>
          <a:bodyPr/>
          <a:lstStyle>
            <a:lvl1pPr>
              <a:defRPr/>
            </a:lvl1pPr>
          </a:lstStyle>
          <a:p>
            <a:pPr>
              <a:defRPr/>
            </a:pPr>
            <a:r>
              <a:rPr lang="de-DE"/>
              <a:t>Deutsches Institut für Jugendhilfe und Familienrecht e.V. (DIJuF)</a:t>
            </a:r>
          </a:p>
        </p:txBody>
      </p:sp>
      <p:sp>
        <p:nvSpPr>
          <p:cNvPr id="6" name="Rectangle 11"/>
          <p:cNvSpPr>
            <a:spLocks noGrp="1" noChangeArrowheads="1"/>
          </p:cNvSpPr>
          <p:nvPr>
            <p:ph type="sldNum" sz="quarter" idx="12"/>
          </p:nvPr>
        </p:nvSpPr>
        <p:spPr>
          <a:ln/>
        </p:spPr>
        <p:txBody>
          <a:bodyPr/>
          <a:lstStyle>
            <a:lvl1pPr>
              <a:defRPr/>
            </a:lvl1pPr>
          </a:lstStyle>
          <a:p>
            <a:pPr>
              <a:defRPr/>
            </a:pPr>
            <a:fld id="{53F5BE26-AF72-4DA4-8B41-05191DE6C723}" type="slidenum">
              <a:rPr lang="de-DE"/>
              <a:pPr>
                <a:defRPr/>
              </a:pPr>
              <a:t>‹Nr.›</a:t>
            </a:fld>
            <a:endParaRPr lang="de-DE"/>
          </a:p>
        </p:txBody>
      </p:sp>
    </p:spTree>
    <p:extLst>
      <p:ext uri="{BB962C8B-B14F-4D97-AF65-F5344CB8AC3E}">
        <p14:creationId xmlns:p14="http://schemas.microsoft.com/office/powerpoint/2010/main" val="381000680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Inhaltsplatzhalter 2"/>
          <p:cNvSpPr>
            <a:spLocks noGrp="1"/>
          </p:cNvSpPr>
          <p:nvPr>
            <p:ph sz="half" idx="1"/>
          </p:nvPr>
        </p:nvSpPr>
        <p:spPr>
          <a:xfrm>
            <a:off x="914400" y="1600200"/>
            <a:ext cx="38100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Inhaltsplatzhalter 3"/>
          <p:cNvSpPr>
            <a:spLocks noGrp="1"/>
          </p:cNvSpPr>
          <p:nvPr>
            <p:ph sz="half" idx="2"/>
          </p:nvPr>
        </p:nvSpPr>
        <p:spPr>
          <a:xfrm>
            <a:off x="4876800" y="1600200"/>
            <a:ext cx="38100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5" name="Rectangle 9"/>
          <p:cNvSpPr>
            <a:spLocks noGrp="1" noChangeArrowheads="1"/>
          </p:cNvSpPr>
          <p:nvPr>
            <p:ph type="dt" sz="half" idx="10"/>
          </p:nvPr>
        </p:nvSpPr>
        <p:spPr>
          <a:ln/>
        </p:spPr>
        <p:txBody>
          <a:bodyPr/>
          <a:lstStyle>
            <a:lvl1pPr>
              <a:defRPr/>
            </a:lvl1pPr>
          </a:lstStyle>
          <a:p>
            <a:pPr>
              <a:defRPr/>
            </a:pPr>
            <a:endParaRPr lang="de-DE"/>
          </a:p>
        </p:txBody>
      </p:sp>
      <p:sp>
        <p:nvSpPr>
          <p:cNvPr id="6" name="Rectangle 10"/>
          <p:cNvSpPr>
            <a:spLocks noGrp="1" noChangeArrowheads="1"/>
          </p:cNvSpPr>
          <p:nvPr>
            <p:ph type="ftr" sz="quarter" idx="11"/>
          </p:nvPr>
        </p:nvSpPr>
        <p:spPr>
          <a:ln/>
        </p:spPr>
        <p:txBody>
          <a:bodyPr/>
          <a:lstStyle>
            <a:lvl1pPr>
              <a:defRPr/>
            </a:lvl1pPr>
          </a:lstStyle>
          <a:p>
            <a:pPr>
              <a:defRPr/>
            </a:pPr>
            <a:r>
              <a:rPr lang="de-DE"/>
              <a:t>Deutsches Institut für Jugendhilfe und Familienrecht e.V. (DIJuF)</a:t>
            </a:r>
          </a:p>
        </p:txBody>
      </p:sp>
      <p:sp>
        <p:nvSpPr>
          <p:cNvPr id="7" name="Rectangle 11"/>
          <p:cNvSpPr>
            <a:spLocks noGrp="1" noChangeArrowheads="1"/>
          </p:cNvSpPr>
          <p:nvPr>
            <p:ph type="sldNum" sz="quarter" idx="12"/>
          </p:nvPr>
        </p:nvSpPr>
        <p:spPr>
          <a:ln/>
        </p:spPr>
        <p:txBody>
          <a:bodyPr/>
          <a:lstStyle>
            <a:lvl1pPr>
              <a:defRPr/>
            </a:lvl1pPr>
          </a:lstStyle>
          <a:p>
            <a:pPr>
              <a:defRPr/>
            </a:pPr>
            <a:fld id="{6819BBC7-7E74-45C1-B624-017B8145D507}" type="slidenum">
              <a:rPr lang="de-DE"/>
              <a:pPr>
                <a:defRPr/>
              </a:pPr>
              <a:t>‹Nr.›</a:t>
            </a:fld>
            <a:endParaRPr lang="de-DE"/>
          </a:p>
        </p:txBody>
      </p:sp>
    </p:spTree>
    <p:extLst>
      <p:ext uri="{BB962C8B-B14F-4D97-AF65-F5344CB8AC3E}">
        <p14:creationId xmlns:p14="http://schemas.microsoft.com/office/powerpoint/2010/main" val="3720976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p:cNvSpPr>
            <a:spLocks noGrp="1"/>
          </p:cNvSpPr>
          <p:nvPr>
            <p:ph type="title"/>
          </p:nvPr>
        </p:nvSpPr>
        <p:spPr>
          <a:xfrm>
            <a:off x="457200" y="274639"/>
            <a:ext cx="8229600" cy="1143000"/>
          </a:xfrm>
        </p:spPr>
        <p:txBody>
          <a:bodyPr/>
          <a:lstStyle>
            <a:lvl1pPr>
              <a:defRPr/>
            </a:lvl1pPr>
          </a:lstStyle>
          <a:p>
            <a:r>
              <a:rPr lang="de-DE" smtClean="0"/>
              <a:t>Titelmasterformat durch Klicken bearbeiten</a:t>
            </a:r>
            <a:endParaRPr lang="de-DE"/>
          </a:p>
        </p:txBody>
      </p:sp>
      <p:sp>
        <p:nvSpPr>
          <p:cNvPr id="3" name="Textplatzhalter 2"/>
          <p:cNvSpPr>
            <a:spLocks noGrp="1"/>
          </p:cNvSpPr>
          <p:nvPr>
            <p:ph type="body" idx="1"/>
          </p:nvPr>
        </p:nvSpPr>
        <p:spPr>
          <a:xfrm>
            <a:off x="457200" y="1535113"/>
            <a:ext cx="4040188" cy="63976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smtClean="0"/>
              <a:t>Textmasterformat bearbeiten</a:t>
            </a:r>
          </a:p>
        </p:txBody>
      </p:sp>
      <p:sp>
        <p:nvSpPr>
          <p:cNvPr id="4" name="Inhaltsplatzhalt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5" name="Textplatzhalter 4"/>
          <p:cNvSpPr>
            <a:spLocks noGrp="1"/>
          </p:cNvSpPr>
          <p:nvPr>
            <p:ph type="body" sz="quarter" idx="3"/>
          </p:nvPr>
        </p:nvSpPr>
        <p:spPr>
          <a:xfrm>
            <a:off x="4645033" y="1535113"/>
            <a:ext cx="4041775" cy="63976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smtClean="0"/>
              <a:t>Textmasterformat bearbeiten</a:t>
            </a:r>
          </a:p>
        </p:txBody>
      </p:sp>
      <p:sp>
        <p:nvSpPr>
          <p:cNvPr id="6" name="Inhaltsplatzhalter 5"/>
          <p:cNvSpPr>
            <a:spLocks noGrp="1"/>
          </p:cNvSpPr>
          <p:nvPr>
            <p:ph sz="quarter" idx="4"/>
          </p:nvPr>
        </p:nvSpPr>
        <p:spPr>
          <a:xfrm>
            <a:off x="4645033"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7" name="Rectangle 9"/>
          <p:cNvSpPr>
            <a:spLocks noGrp="1" noChangeArrowheads="1"/>
          </p:cNvSpPr>
          <p:nvPr>
            <p:ph type="dt" sz="half" idx="10"/>
          </p:nvPr>
        </p:nvSpPr>
        <p:spPr>
          <a:ln/>
        </p:spPr>
        <p:txBody>
          <a:bodyPr/>
          <a:lstStyle>
            <a:lvl1pPr>
              <a:defRPr/>
            </a:lvl1pPr>
          </a:lstStyle>
          <a:p>
            <a:pPr>
              <a:defRPr/>
            </a:pPr>
            <a:endParaRPr lang="de-DE"/>
          </a:p>
        </p:txBody>
      </p:sp>
      <p:sp>
        <p:nvSpPr>
          <p:cNvPr id="8" name="Rectangle 10"/>
          <p:cNvSpPr>
            <a:spLocks noGrp="1" noChangeArrowheads="1"/>
          </p:cNvSpPr>
          <p:nvPr>
            <p:ph type="ftr" sz="quarter" idx="11"/>
          </p:nvPr>
        </p:nvSpPr>
        <p:spPr>
          <a:ln/>
        </p:spPr>
        <p:txBody>
          <a:bodyPr/>
          <a:lstStyle>
            <a:lvl1pPr>
              <a:defRPr/>
            </a:lvl1pPr>
          </a:lstStyle>
          <a:p>
            <a:pPr>
              <a:defRPr/>
            </a:pPr>
            <a:r>
              <a:rPr lang="de-DE"/>
              <a:t>Deutsches Institut für Jugendhilfe und Familienrecht e.V. (DIJuF)</a:t>
            </a:r>
          </a:p>
        </p:txBody>
      </p:sp>
      <p:sp>
        <p:nvSpPr>
          <p:cNvPr id="9" name="Rectangle 11"/>
          <p:cNvSpPr>
            <a:spLocks noGrp="1" noChangeArrowheads="1"/>
          </p:cNvSpPr>
          <p:nvPr>
            <p:ph type="sldNum" sz="quarter" idx="12"/>
          </p:nvPr>
        </p:nvSpPr>
        <p:spPr>
          <a:ln/>
        </p:spPr>
        <p:txBody>
          <a:bodyPr/>
          <a:lstStyle>
            <a:lvl1pPr>
              <a:defRPr/>
            </a:lvl1pPr>
          </a:lstStyle>
          <a:p>
            <a:pPr>
              <a:defRPr/>
            </a:pPr>
            <a:fld id="{5CA12668-D3AB-48B3-9B7A-A4B6730A05AF}" type="slidenum">
              <a:rPr lang="de-DE"/>
              <a:pPr>
                <a:defRPr/>
              </a:pPr>
              <a:t>‹Nr.›</a:t>
            </a:fld>
            <a:endParaRPr lang="de-DE"/>
          </a:p>
        </p:txBody>
      </p:sp>
    </p:spTree>
    <p:extLst>
      <p:ext uri="{BB962C8B-B14F-4D97-AF65-F5344CB8AC3E}">
        <p14:creationId xmlns:p14="http://schemas.microsoft.com/office/powerpoint/2010/main" val="282326446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Rectangle 9"/>
          <p:cNvSpPr>
            <a:spLocks noGrp="1" noChangeArrowheads="1"/>
          </p:cNvSpPr>
          <p:nvPr>
            <p:ph type="dt" sz="half" idx="10"/>
          </p:nvPr>
        </p:nvSpPr>
        <p:spPr>
          <a:ln/>
        </p:spPr>
        <p:txBody>
          <a:bodyPr/>
          <a:lstStyle>
            <a:lvl1pPr>
              <a:defRPr/>
            </a:lvl1pPr>
          </a:lstStyle>
          <a:p>
            <a:pPr>
              <a:defRPr/>
            </a:pPr>
            <a:endParaRPr lang="de-DE"/>
          </a:p>
        </p:txBody>
      </p:sp>
      <p:sp>
        <p:nvSpPr>
          <p:cNvPr id="4" name="Rectangle 10"/>
          <p:cNvSpPr>
            <a:spLocks noGrp="1" noChangeArrowheads="1"/>
          </p:cNvSpPr>
          <p:nvPr>
            <p:ph type="ftr" sz="quarter" idx="11"/>
          </p:nvPr>
        </p:nvSpPr>
        <p:spPr>
          <a:ln/>
        </p:spPr>
        <p:txBody>
          <a:bodyPr/>
          <a:lstStyle>
            <a:lvl1pPr>
              <a:defRPr/>
            </a:lvl1pPr>
          </a:lstStyle>
          <a:p>
            <a:pPr>
              <a:defRPr/>
            </a:pPr>
            <a:r>
              <a:rPr lang="de-DE"/>
              <a:t>Deutsches Institut für Jugendhilfe und Familienrecht e.V. (DIJuF)</a:t>
            </a:r>
          </a:p>
        </p:txBody>
      </p:sp>
      <p:sp>
        <p:nvSpPr>
          <p:cNvPr id="5" name="Rectangle 11"/>
          <p:cNvSpPr>
            <a:spLocks noGrp="1" noChangeArrowheads="1"/>
          </p:cNvSpPr>
          <p:nvPr>
            <p:ph type="sldNum" sz="quarter" idx="12"/>
          </p:nvPr>
        </p:nvSpPr>
        <p:spPr>
          <a:ln/>
        </p:spPr>
        <p:txBody>
          <a:bodyPr/>
          <a:lstStyle>
            <a:lvl1pPr>
              <a:defRPr/>
            </a:lvl1pPr>
          </a:lstStyle>
          <a:p>
            <a:pPr>
              <a:defRPr/>
            </a:pPr>
            <a:fld id="{0BAD5E57-E566-4203-AA47-058E6DFABC32}" type="slidenum">
              <a:rPr lang="de-DE"/>
              <a:pPr>
                <a:defRPr/>
              </a:pPr>
              <a:t>‹Nr.›</a:t>
            </a:fld>
            <a:endParaRPr lang="de-DE"/>
          </a:p>
        </p:txBody>
      </p:sp>
    </p:spTree>
    <p:extLst>
      <p:ext uri="{BB962C8B-B14F-4D97-AF65-F5344CB8AC3E}">
        <p14:creationId xmlns:p14="http://schemas.microsoft.com/office/powerpoint/2010/main" val="103616339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Rectangle 9"/>
          <p:cNvSpPr>
            <a:spLocks noGrp="1" noChangeArrowheads="1"/>
          </p:cNvSpPr>
          <p:nvPr>
            <p:ph type="dt" sz="half" idx="10"/>
          </p:nvPr>
        </p:nvSpPr>
        <p:spPr>
          <a:ln/>
        </p:spPr>
        <p:txBody>
          <a:bodyPr/>
          <a:lstStyle>
            <a:lvl1pPr>
              <a:defRPr/>
            </a:lvl1pPr>
          </a:lstStyle>
          <a:p>
            <a:pPr>
              <a:defRPr/>
            </a:pPr>
            <a:endParaRPr lang="de-DE"/>
          </a:p>
        </p:txBody>
      </p:sp>
      <p:sp>
        <p:nvSpPr>
          <p:cNvPr id="3" name="Rectangle 10"/>
          <p:cNvSpPr>
            <a:spLocks noGrp="1" noChangeArrowheads="1"/>
          </p:cNvSpPr>
          <p:nvPr>
            <p:ph type="ftr" sz="quarter" idx="11"/>
          </p:nvPr>
        </p:nvSpPr>
        <p:spPr>
          <a:ln/>
        </p:spPr>
        <p:txBody>
          <a:bodyPr/>
          <a:lstStyle>
            <a:lvl1pPr>
              <a:defRPr/>
            </a:lvl1pPr>
          </a:lstStyle>
          <a:p>
            <a:pPr>
              <a:defRPr/>
            </a:pPr>
            <a:r>
              <a:rPr lang="de-DE"/>
              <a:t>Deutsches Institut für Jugendhilfe und Familienrecht e.V. (DIJuF)</a:t>
            </a:r>
          </a:p>
        </p:txBody>
      </p:sp>
      <p:sp>
        <p:nvSpPr>
          <p:cNvPr id="4" name="Rectangle 11"/>
          <p:cNvSpPr>
            <a:spLocks noGrp="1" noChangeArrowheads="1"/>
          </p:cNvSpPr>
          <p:nvPr>
            <p:ph type="sldNum" sz="quarter" idx="12"/>
          </p:nvPr>
        </p:nvSpPr>
        <p:spPr>
          <a:ln/>
        </p:spPr>
        <p:txBody>
          <a:bodyPr/>
          <a:lstStyle>
            <a:lvl1pPr>
              <a:defRPr/>
            </a:lvl1pPr>
          </a:lstStyle>
          <a:p>
            <a:pPr>
              <a:defRPr/>
            </a:pPr>
            <a:fld id="{FBC71DE9-03D3-488D-918F-918ACA75A1A8}" type="slidenum">
              <a:rPr lang="de-DE"/>
              <a:pPr>
                <a:defRPr/>
              </a:pPr>
              <a:t>‹Nr.›</a:t>
            </a:fld>
            <a:endParaRPr lang="de-DE"/>
          </a:p>
        </p:txBody>
      </p:sp>
    </p:spTree>
    <p:extLst>
      <p:ext uri="{BB962C8B-B14F-4D97-AF65-F5344CB8AC3E}">
        <p14:creationId xmlns:p14="http://schemas.microsoft.com/office/powerpoint/2010/main" val="84898558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Inhaltsplatzhalter 2"/>
          <p:cNvSpPr>
            <a:spLocks noGrp="1"/>
          </p:cNvSpPr>
          <p:nvPr>
            <p:ph idx="1"/>
          </p:nvPr>
        </p:nvSpPr>
        <p:spPr/>
        <p:txBody>
          <a:body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Rectangle 9"/>
          <p:cNvSpPr>
            <a:spLocks noGrp="1" noChangeArrowheads="1"/>
          </p:cNvSpPr>
          <p:nvPr>
            <p:ph type="dt" sz="half" idx="10"/>
          </p:nvPr>
        </p:nvSpPr>
        <p:spPr>
          <a:ln/>
        </p:spPr>
        <p:txBody>
          <a:bodyPr/>
          <a:lstStyle>
            <a:lvl1pPr>
              <a:defRPr/>
            </a:lvl1pPr>
          </a:lstStyle>
          <a:p>
            <a:pPr>
              <a:defRPr/>
            </a:pPr>
            <a:endParaRPr lang="de-DE"/>
          </a:p>
        </p:txBody>
      </p:sp>
      <p:sp>
        <p:nvSpPr>
          <p:cNvPr id="5" name="Rectangle 10"/>
          <p:cNvSpPr>
            <a:spLocks noGrp="1" noChangeArrowheads="1"/>
          </p:cNvSpPr>
          <p:nvPr>
            <p:ph type="ftr" sz="quarter" idx="11"/>
          </p:nvPr>
        </p:nvSpPr>
        <p:spPr>
          <a:ln/>
        </p:spPr>
        <p:txBody>
          <a:bodyPr/>
          <a:lstStyle>
            <a:lvl1pPr>
              <a:defRPr/>
            </a:lvl1pPr>
          </a:lstStyle>
          <a:p>
            <a:pPr>
              <a:defRPr/>
            </a:pPr>
            <a:r>
              <a:rPr lang="de-DE"/>
              <a:t>Deutsches Institut für Jugendhilfe und Familienrecht e.V. (DIJuF)</a:t>
            </a:r>
          </a:p>
        </p:txBody>
      </p:sp>
      <p:sp>
        <p:nvSpPr>
          <p:cNvPr id="6" name="Rectangle 11"/>
          <p:cNvSpPr>
            <a:spLocks noGrp="1" noChangeArrowheads="1"/>
          </p:cNvSpPr>
          <p:nvPr>
            <p:ph type="sldNum" sz="quarter" idx="12"/>
          </p:nvPr>
        </p:nvSpPr>
        <p:spPr>
          <a:ln/>
        </p:spPr>
        <p:txBody>
          <a:bodyPr/>
          <a:lstStyle>
            <a:lvl1pPr>
              <a:defRPr/>
            </a:lvl1pPr>
          </a:lstStyle>
          <a:p>
            <a:pPr>
              <a:defRPr/>
            </a:pPr>
            <a:fld id="{C315E83F-B0C2-403E-8EAF-8C3F2E54E259}" type="slidenum">
              <a:rPr lang="de-DE"/>
              <a:pPr>
                <a:defRPr/>
              </a:pPr>
              <a:t>‹Nr.›</a:t>
            </a:fld>
            <a:endParaRPr lang="de-DE"/>
          </a:p>
        </p:txBody>
      </p:sp>
    </p:spTree>
    <p:extLst>
      <p:ext uri="{BB962C8B-B14F-4D97-AF65-F5344CB8AC3E}">
        <p14:creationId xmlns:p14="http://schemas.microsoft.com/office/powerpoint/2010/main" val="52757484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457219" y="273049"/>
            <a:ext cx="3008313" cy="1162051"/>
          </a:xfrm>
        </p:spPr>
        <p:txBody>
          <a:bodyPr anchor="b"/>
          <a:lstStyle>
            <a:lvl1pPr algn="l">
              <a:defRPr sz="2000" b="1"/>
            </a:lvl1pPr>
          </a:lstStyle>
          <a:p>
            <a:r>
              <a:rPr lang="de-DE" smtClean="0"/>
              <a:t>Titelmasterformat durch Klicken bearbeiten</a:t>
            </a:r>
            <a:endParaRPr lang="de-DE"/>
          </a:p>
        </p:txBody>
      </p:sp>
      <p:sp>
        <p:nvSpPr>
          <p:cNvPr id="3" name="Inhaltsplatzhalter 2"/>
          <p:cNvSpPr>
            <a:spLocks noGrp="1"/>
          </p:cNvSpPr>
          <p:nvPr>
            <p:ph idx="1"/>
          </p:nvPr>
        </p:nvSpPr>
        <p:spPr>
          <a:xfrm>
            <a:off x="3575050" y="273088"/>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Textplatzhalter 3"/>
          <p:cNvSpPr>
            <a:spLocks noGrp="1"/>
          </p:cNvSpPr>
          <p:nvPr>
            <p:ph type="body" sz="half" idx="2"/>
          </p:nvPr>
        </p:nvSpPr>
        <p:spPr>
          <a:xfrm>
            <a:off x="457219" y="1435104"/>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smtClean="0"/>
              <a:t>Textmasterformat bearbeiten</a:t>
            </a:r>
          </a:p>
        </p:txBody>
      </p:sp>
      <p:sp>
        <p:nvSpPr>
          <p:cNvPr id="5" name="Rectangle 9"/>
          <p:cNvSpPr>
            <a:spLocks noGrp="1" noChangeArrowheads="1"/>
          </p:cNvSpPr>
          <p:nvPr>
            <p:ph type="dt" sz="half" idx="10"/>
          </p:nvPr>
        </p:nvSpPr>
        <p:spPr>
          <a:ln/>
        </p:spPr>
        <p:txBody>
          <a:bodyPr/>
          <a:lstStyle>
            <a:lvl1pPr>
              <a:defRPr/>
            </a:lvl1pPr>
          </a:lstStyle>
          <a:p>
            <a:pPr>
              <a:defRPr/>
            </a:pPr>
            <a:endParaRPr lang="de-DE"/>
          </a:p>
        </p:txBody>
      </p:sp>
      <p:sp>
        <p:nvSpPr>
          <p:cNvPr id="6" name="Rectangle 10"/>
          <p:cNvSpPr>
            <a:spLocks noGrp="1" noChangeArrowheads="1"/>
          </p:cNvSpPr>
          <p:nvPr>
            <p:ph type="ftr" sz="quarter" idx="11"/>
          </p:nvPr>
        </p:nvSpPr>
        <p:spPr>
          <a:ln/>
        </p:spPr>
        <p:txBody>
          <a:bodyPr/>
          <a:lstStyle>
            <a:lvl1pPr>
              <a:defRPr/>
            </a:lvl1pPr>
          </a:lstStyle>
          <a:p>
            <a:pPr>
              <a:defRPr/>
            </a:pPr>
            <a:r>
              <a:rPr lang="de-DE"/>
              <a:t>Deutsches Institut für Jugendhilfe und Familienrecht e.V. (DIJuF)</a:t>
            </a:r>
          </a:p>
        </p:txBody>
      </p:sp>
      <p:sp>
        <p:nvSpPr>
          <p:cNvPr id="7" name="Rectangle 11"/>
          <p:cNvSpPr>
            <a:spLocks noGrp="1" noChangeArrowheads="1"/>
          </p:cNvSpPr>
          <p:nvPr>
            <p:ph type="sldNum" sz="quarter" idx="12"/>
          </p:nvPr>
        </p:nvSpPr>
        <p:spPr>
          <a:ln/>
        </p:spPr>
        <p:txBody>
          <a:bodyPr/>
          <a:lstStyle>
            <a:lvl1pPr>
              <a:defRPr/>
            </a:lvl1pPr>
          </a:lstStyle>
          <a:p>
            <a:pPr>
              <a:defRPr/>
            </a:pPr>
            <a:fld id="{763AF64D-03D9-4821-B368-E68ED7461CF1}" type="slidenum">
              <a:rPr lang="de-DE"/>
              <a:pPr>
                <a:defRPr/>
              </a:pPr>
              <a:t>‹Nr.›</a:t>
            </a:fld>
            <a:endParaRPr lang="de-DE"/>
          </a:p>
        </p:txBody>
      </p:sp>
    </p:spTree>
    <p:extLst>
      <p:ext uri="{BB962C8B-B14F-4D97-AF65-F5344CB8AC3E}">
        <p14:creationId xmlns:p14="http://schemas.microsoft.com/office/powerpoint/2010/main" val="144679499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1792288" y="4800601"/>
            <a:ext cx="5486400" cy="566739"/>
          </a:xfrm>
        </p:spPr>
        <p:txBody>
          <a:bodyPr anchor="b"/>
          <a:lstStyle>
            <a:lvl1pPr algn="l">
              <a:defRPr sz="2000" b="1"/>
            </a:lvl1pPr>
          </a:lstStyle>
          <a:p>
            <a:r>
              <a:rPr lang="de-DE" smtClean="0"/>
              <a:t>Titelmasterformat durch Klicken bearbeiten</a:t>
            </a:r>
            <a:endParaRPr lang="de-DE"/>
          </a:p>
        </p:txBody>
      </p:sp>
      <p:sp>
        <p:nvSpPr>
          <p:cNvPr id="3" name="Bildplatzhalt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de-DE" noProof="0" smtClean="0"/>
          </a:p>
        </p:txBody>
      </p:sp>
      <p:sp>
        <p:nvSpPr>
          <p:cNvPr id="4" name="Textplatzhalter 3"/>
          <p:cNvSpPr>
            <a:spLocks noGrp="1"/>
          </p:cNvSpPr>
          <p:nvPr>
            <p:ph type="body" sz="half" idx="2"/>
          </p:nvPr>
        </p:nvSpPr>
        <p:spPr>
          <a:xfrm>
            <a:off x="1792288" y="5367374"/>
            <a:ext cx="5486400" cy="8048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smtClean="0"/>
              <a:t>Textmasterformat bearbeiten</a:t>
            </a:r>
          </a:p>
        </p:txBody>
      </p:sp>
      <p:sp>
        <p:nvSpPr>
          <p:cNvPr id="5" name="Rectangle 9"/>
          <p:cNvSpPr>
            <a:spLocks noGrp="1" noChangeArrowheads="1"/>
          </p:cNvSpPr>
          <p:nvPr>
            <p:ph type="dt" sz="half" idx="10"/>
          </p:nvPr>
        </p:nvSpPr>
        <p:spPr>
          <a:ln/>
        </p:spPr>
        <p:txBody>
          <a:bodyPr/>
          <a:lstStyle>
            <a:lvl1pPr>
              <a:defRPr/>
            </a:lvl1pPr>
          </a:lstStyle>
          <a:p>
            <a:pPr>
              <a:defRPr/>
            </a:pPr>
            <a:endParaRPr lang="de-DE"/>
          </a:p>
        </p:txBody>
      </p:sp>
      <p:sp>
        <p:nvSpPr>
          <p:cNvPr id="6" name="Rectangle 10"/>
          <p:cNvSpPr>
            <a:spLocks noGrp="1" noChangeArrowheads="1"/>
          </p:cNvSpPr>
          <p:nvPr>
            <p:ph type="ftr" sz="quarter" idx="11"/>
          </p:nvPr>
        </p:nvSpPr>
        <p:spPr>
          <a:ln/>
        </p:spPr>
        <p:txBody>
          <a:bodyPr/>
          <a:lstStyle>
            <a:lvl1pPr>
              <a:defRPr/>
            </a:lvl1pPr>
          </a:lstStyle>
          <a:p>
            <a:pPr>
              <a:defRPr/>
            </a:pPr>
            <a:r>
              <a:rPr lang="de-DE"/>
              <a:t>Deutsches Institut für Jugendhilfe und Familienrecht e.V. (DIJuF)</a:t>
            </a:r>
          </a:p>
        </p:txBody>
      </p:sp>
      <p:sp>
        <p:nvSpPr>
          <p:cNvPr id="7" name="Rectangle 11"/>
          <p:cNvSpPr>
            <a:spLocks noGrp="1" noChangeArrowheads="1"/>
          </p:cNvSpPr>
          <p:nvPr>
            <p:ph type="sldNum" sz="quarter" idx="12"/>
          </p:nvPr>
        </p:nvSpPr>
        <p:spPr>
          <a:ln/>
        </p:spPr>
        <p:txBody>
          <a:bodyPr/>
          <a:lstStyle>
            <a:lvl1pPr>
              <a:defRPr/>
            </a:lvl1pPr>
          </a:lstStyle>
          <a:p>
            <a:pPr>
              <a:defRPr/>
            </a:pPr>
            <a:fld id="{07E93A72-FB78-4A39-A427-35D79A02D276}" type="slidenum">
              <a:rPr lang="de-DE"/>
              <a:pPr>
                <a:defRPr/>
              </a:pPr>
              <a:t>‹Nr.›</a:t>
            </a:fld>
            <a:endParaRPr lang="de-DE"/>
          </a:p>
        </p:txBody>
      </p:sp>
    </p:spTree>
    <p:extLst>
      <p:ext uri="{BB962C8B-B14F-4D97-AF65-F5344CB8AC3E}">
        <p14:creationId xmlns:p14="http://schemas.microsoft.com/office/powerpoint/2010/main" val="125397498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Vertikaler Textplatzhalter 2"/>
          <p:cNvSpPr>
            <a:spLocks noGrp="1"/>
          </p:cNvSpPr>
          <p:nvPr>
            <p:ph type="body" orient="vert" idx="1"/>
          </p:nvPr>
        </p:nvSpPr>
        <p:spPr/>
        <p:txBody>
          <a:bodyPr vert="eaVert"/>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Rectangle 9"/>
          <p:cNvSpPr>
            <a:spLocks noGrp="1" noChangeArrowheads="1"/>
          </p:cNvSpPr>
          <p:nvPr>
            <p:ph type="dt" sz="half" idx="10"/>
          </p:nvPr>
        </p:nvSpPr>
        <p:spPr>
          <a:ln/>
        </p:spPr>
        <p:txBody>
          <a:bodyPr/>
          <a:lstStyle>
            <a:lvl1pPr>
              <a:defRPr/>
            </a:lvl1pPr>
          </a:lstStyle>
          <a:p>
            <a:pPr>
              <a:defRPr/>
            </a:pPr>
            <a:endParaRPr lang="de-DE"/>
          </a:p>
        </p:txBody>
      </p:sp>
      <p:sp>
        <p:nvSpPr>
          <p:cNvPr id="5" name="Rectangle 10"/>
          <p:cNvSpPr>
            <a:spLocks noGrp="1" noChangeArrowheads="1"/>
          </p:cNvSpPr>
          <p:nvPr>
            <p:ph type="ftr" sz="quarter" idx="11"/>
          </p:nvPr>
        </p:nvSpPr>
        <p:spPr>
          <a:ln/>
        </p:spPr>
        <p:txBody>
          <a:bodyPr/>
          <a:lstStyle>
            <a:lvl1pPr>
              <a:defRPr/>
            </a:lvl1pPr>
          </a:lstStyle>
          <a:p>
            <a:pPr>
              <a:defRPr/>
            </a:pPr>
            <a:r>
              <a:rPr lang="de-DE"/>
              <a:t>Deutsches Institut für Jugendhilfe und Familienrecht e.V. (DIJuF)</a:t>
            </a:r>
          </a:p>
        </p:txBody>
      </p:sp>
      <p:sp>
        <p:nvSpPr>
          <p:cNvPr id="6" name="Rectangle 11"/>
          <p:cNvSpPr>
            <a:spLocks noGrp="1" noChangeArrowheads="1"/>
          </p:cNvSpPr>
          <p:nvPr>
            <p:ph type="sldNum" sz="quarter" idx="12"/>
          </p:nvPr>
        </p:nvSpPr>
        <p:spPr>
          <a:ln/>
        </p:spPr>
        <p:txBody>
          <a:bodyPr/>
          <a:lstStyle>
            <a:lvl1pPr>
              <a:defRPr/>
            </a:lvl1pPr>
          </a:lstStyle>
          <a:p>
            <a:pPr>
              <a:defRPr/>
            </a:pPr>
            <a:fld id="{1B1D2D14-74FF-4907-84B3-5D0E93D2B77C}" type="slidenum">
              <a:rPr lang="de-DE"/>
              <a:pPr>
                <a:defRPr/>
              </a:pPr>
              <a:t>‹Nr.›</a:t>
            </a:fld>
            <a:endParaRPr lang="de-DE"/>
          </a:p>
        </p:txBody>
      </p:sp>
    </p:spTree>
    <p:extLst>
      <p:ext uri="{BB962C8B-B14F-4D97-AF65-F5344CB8AC3E}">
        <p14:creationId xmlns:p14="http://schemas.microsoft.com/office/powerpoint/2010/main" val="66370194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p:cNvSpPr>
            <a:spLocks noGrp="1"/>
          </p:cNvSpPr>
          <p:nvPr>
            <p:ph type="title" orient="vert"/>
          </p:nvPr>
        </p:nvSpPr>
        <p:spPr>
          <a:xfrm>
            <a:off x="6743700" y="277813"/>
            <a:ext cx="1943100" cy="5853112"/>
          </a:xfrm>
        </p:spPr>
        <p:txBody>
          <a:bodyPr vert="eaVert"/>
          <a:lstStyle/>
          <a:p>
            <a:r>
              <a:rPr lang="de-DE" smtClean="0"/>
              <a:t>Titelmasterformat durch Klicken bearbeiten</a:t>
            </a:r>
            <a:endParaRPr lang="de-DE"/>
          </a:p>
        </p:txBody>
      </p:sp>
      <p:sp>
        <p:nvSpPr>
          <p:cNvPr id="3" name="Vertikaler Textplatzhalter 2"/>
          <p:cNvSpPr>
            <a:spLocks noGrp="1"/>
          </p:cNvSpPr>
          <p:nvPr>
            <p:ph type="body" orient="vert" idx="1"/>
          </p:nvPr>
        </p:nvSpPr>
        <p:spPr>
          <a:xfrm>
            <a:off x="914400" y="277813"/>
            <a:ext cx="5676900" cy="5853112"/>
          </a:xfrm>
        </p:spPr>
        <p:txBody>
          <a:bodyPr vert="eaVert"/>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Rectangle 9"/>
          <p:cNvSpPr>
            <a:spLocks noGrp="1" noChangeArrowheads="1"/>
          </p:cNvSpPr>
          <p:nvPr>
            <p:ph type="dt" sz="half" idx="10"/>
          </p:nvPr>
        </p:nvSpPr>
        <p:spPr>
          <a:ln/>
        </p:spPr>
        <p:txBody>
          <a:bodyPr/>
          <a:lstStyle>
            <a:lvl1pPr>
              <a:defRPr/>
            </a:lvl1pPr>
          </a:lstStyle>
          <a:p>
            <a:pPr>
              <a:defRPr/>
            </a:pPr>
            <a:endParaRPr lang="de-DE"/>
          </a:p>
        </p:txBody>
      </p:sp>
      <p:sp>
        <p:nvSpPr>
          <p:cNvPr id="5" name="Rectangle 10"/>
          <p:cNvSpPr>
            <a:spLocks noGrp="1" noChangeArrowheads="1"/>
          </p:cNvSpPr>
          <p:nvPr>
            <p:ph type="ftr" sz="quarter" idx="11"/>
          </p:nvPr>
        </p:nvSpPr>
        <p:spPr>
          <a:ln/>
        </p:spPr>
        <p:txBody>
          <a:bodyPr/>
          <a:lstStyle>
            <a:lvl1pPr>
              <a:defRPr/>
            </a:lvl1pPr>
          </a:lstStyle>
          <a:p>
            <a:pPr>
              <a:defRPr/>
            </a:pPr>
            <a:r>
              <a:rPr lang="de-DE"/>
              <a:t>Deutsches Institut für Jugendhilfe und Familienrecht e.V. (DIJuF)</a:t>
            </a:r>
          </a:p>
        </p:txBody>
      </p:sp>
      <p:sp>
        <p:nvSpPr>
          <p:cNvPr id="6" name="Rectangle 11"/>
          <p:cNvSpPr>
            <a:spLocks noGrp="1" noChangeArrowheads="1"/>
          </p:cNvSpPr>
          <p:nvPr>
            <p:ph type="sldNum" sz="quarter" idx="12"/>
          </p:nvPr>
        </p:nvSpPr>
        <p:spPr>
          <a:ln/>
        </p:spPr>
        <p:txBody>
          <a:bodyPr/>
          <a:lstStyle>
            <a:lvl1pPr>
              <a:defRPr/>
            </a:lvl1pPr>
          </a:lstStyle>
          <a:p>
            <a:pPr>
              <a:defRPr/>
            </a:pPr>
            <a:fld id="{39004CF8-74F2-4441-A837-12FF2E5AD897}" type="slidenum">
              <a:rPr lang="de-DE"/>
              <a:pPr>
                <a:defRPr/>
              </a:pPr>
              <a:t>‹Nr.›</a:t>
            </a:fld>
            <a:endParaRPr lang="de-DE"/>
          </a:p>
        </p:txBody>
      </p:sp>
    </p:spTree>
    <p:extLst>
      <p:ext uri="{BB962C8B-B14F-4D97-AF65-F5344CB8AC3E}">
        <p14:creationId xmlns:p14="http://schemas.microsoft.com/office/powerpoint/2010/main" val="3973231514"/>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xAndObj" preserve="1">
  <p:cSld name="Titel, Text und Inhalt">
    <p:spTree>
      <p:nvGrpSpPr>
        <p:cNvPr id="1" name=""/>
        <p:cNvGrpSpPr/>
        <p:nvPr/>
      </p:nvGrpSpPr>
      <p:grpSpPr>
        <a:xfrm>
          <a:off x="0" y="0"/>
          <a:ext cx="0" cy="0"/>
          <a:chOff x="0" y="0"/>
          <a:chExt cx="0" cy="0"/>
        </a:xfrm>
      </p:grpSpPr>
      <p:sp>
        <p:nvSpPr>
          <p:cNvPr id="2" name="Titel 1"/>
          <p:cNvSpPr>
            <a:spLocks noGrp="1"/>
          </p:cNvSpPr>
          <p:nvPr>
            <p:ph type="title"/>
          </p:nvPr>
        </p:nvSpPr>
        <p:spPr>
          <a:xfrm>
            <a:off x="914400" y="277813"/>
            <a:ext cx="6019800" cy="1143000"/>
          </a:xfrm>
        </p:spPr>
        <p:txBody>
          <a:bodyPr/>
          <a:lstStyle/>
          <a:p>
            <a:r>
              <a:rPr lang="de-DE" smtClean="0"/>
              <a:t>Titelmasterformat durch Klicken bearbeiten</a:t>
            </a:r>
            <a:endParaRPr lang="de-DE"/>
          </a:p>
        </p:txBody>
      </p:sp>
      <p:sp>
        <p:nvSpPr>
          <p:cNvPr id="3" name="Textplatzhalter 2"/>
          <p:cNvSpPr>
            <a:spLocks noGrp="1"/>
          </p:cNvSpPr>
          <p:nvPr>
            <p:ph type="body" sz="half" idx="1"/>
          </p:nvPr>
        </p:nvSpPr>
        <p:spPr>
          <a:xfrm>
            <a:off x="914400" y="1600200"/>
            <a:ext cx="3810000" cy="4530725"/>
          </a:xfrm>
        </p:spPr>
        <p:txBody>
          <a:body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Inhaltsplatzhalter 3"/>
          <p:cNvSpPr>
            <a:spLocks noGrp="1"/>
          </p:cNvSpPr>
          <p:nvPr>
            <p:ph sz="half" idx="2"/>
          </p:nvPr>
        </p:nvSpPr>
        <p:spPr>
          <a:xfrm>
            <a:off x="4876800" y="1600200"/>
            <a:ext cx="3810000" cy="4530725"/>
          </a:xfrm>
        </p:spPr>
        <p:txBody>
          <a:body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5" name="Rectangle 9"/>
          <p:cNvSpPr>
            <a:spLocks noGrp="1" noChangeArrowheads="1"/>
          </p:cNvSpPr>
          <p:nvPr>
            <p:ph type="dt" sz="half" idx="10"/>
          </p:nvPr>
        </p:nvSpPr>
        <p:spPr>
          <a:ln/>
        </p:spPr>
        <p:txBody>
          <a:bodyPr/>
          <a:lstStyle>
            <a:lvl1pPr>
              <a:defRPr/>
            </a:lvl1pPr>
          </a:lstStyle>
          <a:p>
            <a:pPr>
              <a:defRPr/>
            </a:pPr>
            <a:endParaRPr lang="de-DE"/>
          </a:p>
        </p:txBody>
      </p:sp>
      <p:sp>
        <p:nvSpPr>
          <p:cNvPr id="6" name="Rectangle 10"/>
          <p:cNvSpPr>
            <a:spLocks noGrp="1" noChangeArrowheads="1"/>
          </p:cNvSpPr>
          <p:nvPr>
            <p:ph type="ftr" sz="quarter" idx="11"/>
          </p:nvPr>
        </p:nvSpPr>
        <p:spPr>
          <a:ln/>
        </p:spPr>
        <p:txBody>
          <a:bodyPr/>
          <a:lstStyle>
            <a:lvl1pPr>
              <a:defRPr/>
            </a:lvl1pPr>
          </a:lstStyle>
          <a:p>
            <a:pPr>
              <a:defRPr/>
            </a:pPr>
            <a:r>
              <a:rPr lang="de-DE"/>
              <a:t>Deutsches Institut für Jugendhilfe und Familienrecht e.V. (DIJuF)</a:t>
            </a:r>
          </a:p>
        </p:txBody>
      </p:sp>
      <p:sp>
        <p:nvSpPr>
          <p:cNvPr id="7" name="Rectangle 11"/>
          <p:cNvSpPr>
            <a:spLocks noGrp="1" noChangeArrowheads="1"/>
          </p:cNvSpPr>
          <p:nvPr>
            <p:ph type="sldNum" sz="quarter" idx="12"/>
          </p:nvPr>
        </p:nvSpPr>
        <p:spPr>
          <a:ln/>
        </p:spPr>
        <p:txBody>
          <a:bodyPr/>
          <a:lstStyle>
            <a:lvl1pPr>
              <a:defRPr/>
            </a:lvl1pPr>
          </a:lstStyle>
          <a:p>
            <a:pPr>
              <a:defRPr/>
            </a:pPr>
            <a:fld id="{CD956852-F4B9-49E7-8A71-0F2ECE51FB75}" type="slidenum">
              <a:rPr lang="de-DE"/>
              <a:pPr>
                <a:defRPr/>
              </a:pPr>
              <a:t>‹Nr.›</a:t>
            </a:fld>
            <a:endParaRPr lang="de-DE"/>
          </a:p>
        </p:txBody>
      </p:sp>
    </p:spTree>
    <p:extLst>
      <p:ext uri="{BB962C8B-B14F-4D97-AF65-F5344CB8AC3E}">
        <p14:creationId xmlns:p14="http://schemas.microsoft.com/office/powerpoint/2010/main" val="1433549678"/>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type="title" preserve="1">
  <p:cSld name="Titelfolie">
    <p:spTree>
      <p:nvGrpSpPr>
        <p:cNvPr id="1" name=""/>
        <p:cNvGrpSpPr/>
        <p:nvPr/>
      </p:nvGrpSpPr>
      <p:grpSpPr>
        <a:xfrm>
          <a:off x="0" y="0"/>
          <a:ext cx="0" cy="0"/>
          <a:chOff x="0" y="0"/>
          <a:chExt cx="0" cy="0"/>
        </a:xfrm>
      </p:grpSpPr>
      <p:sp>
        <p:nvSpPr>
          <p:cNvPr id="4" name="Rectangle 3"/>
          <p:cNvSpPr>
            <a:spLocks noChangeArrowheads="1"/>
          </p:cNvSpPr>
          <p:nvPr/>
        </p:nvSpPr>
        <p:spPr bwMode="auto">
          <a:xfrm>
            <a:off x="0" y="0"/>
            <a:ext cx="990600" cy="4876800"/>
          </a:xfrm>
          <a:prstGeom prst="rect">
            <a:avLst/>
          </a:prstGeom>
          <a:solidFill>
            <a:schemeClr val="accent1"/>
          </a:solidFill>
          <a:ln>
            <a:noFill/>
          </a:ln>
          <a:effectLst/>
          <a:extLst>
            <a:ext uri="{91240B29-F687-4F45-9708-019B960494DF}">
              <a14:hiddenLine xmlns:a14="http://schemas.microsoft.com/office/drawing/2010/main" w="9525">
                <a:solidFill>
                  <a:schemeClr val="bg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1900">
                <a:solidFill>
                  <a:schemeClr val="tx1"/>
                </a:solidFill>
                <a:latin typeface="Arial" pitchFamily="34" charset="0"/>
              </a:defRPr>
            </a:lvl1pPr>
            <a:lvl2pPr marL="742950" indent="-285750" eaLnBrk="0" hangingPunct="0">
              <a:defRPr sz="1900">
                <a:solidFill>
                  <a:schemeClr val="tx1"/>
                </a:solidFill>
                <a:latin typeface="Arial" pitchFamily="34" charset="0"/>
              </a:defRPr>
            </a:lvl2pPr>
            <a:lvl3pPr marL="1143000" indent="-228600" eaLnBrk="0" hangingPunct="0">
              <a:defRPr sz="1900">
                <a:solidFill>
                  <a:schemeClr val="tx1"/>
                </a:solidFill>
                <a:latin typeface="Arial" pitchFamily="34" charset="0"/>
              </a:defRPr>
            </a:lvl3pPr>
            <a:lvl4pPr marL="1600200" indent="-228600" eaLnBrk="0" hangingPunct="0">
              <a:defRPr sz="1900">
                <a:solidFill>
                  <a:schemeClr val="tx1"/>
                </a:solidFill>
                <a:latin typeface="Arial" pitchFamily="34" charset="0"/>
              </a:defRPr>
            </a:lvl4pPr>
            <a:lvl5pPr marL="2057400" indent="-228600" eaLnBrk="0" hangingPunct="0">
              <a:defRPr sz="1900">
                <a:solidFill>
                  <a:schemeClr val="tx1"/>
                </a:solidFill>
                <a:latin typeface="Arial" pitchFamily="34" charset="0"/>
              </a:defRPr>
            </a:lvl5pPr>
            <a:lvl6pPr marL="2514600" indent="-228600" eaLnBrk="0" fontAlgn="base" hangingPunct="0">
              <a:spcBef>
                <a:spcPct val="0"/>
              </a:spcBef>
              <a:spcAft>
                <a:spcPct val="0"/>
              </a:spcAft>
              <a:defRPr sz="1900">
                <a:solidFill>
                  <a:schemeClr val="tx1"/>
                </a:solidFill>
                <a:latin typeface="Arial" pitchFamily="34" charset="0"/>
              </a:defRPr>
            </a:lvl6pPr>
            <a:lvl7pPr marL="2971800" indent="-228600" eaLnBrk="0" fontAlgn="base" hangingPunct="0">
              <a:spcBef>
                <a:spcPct val="0"/>
              </a:spcBef>
              <a:spcAft>
                <a:spcPct val="0"/>
              </a:spcAft>
              <a:defRPr sz="1900">
                <a:solidFill>
                  <a:schemeClr val="tx1"/>
                </a:solidFill>
                <a:latin typeface="Arial" pitchFamily="34" charset="0"/>
              </a:defRPr>
            </a:lvl7pPr>
            <a:lvl8pPr marL="3429000" indent="-228600" eaLnBrk="0" fontAlgn="base" hangingPunct="0">
              <a:spcBef>
                <a:spcPct val="0"/>
              </a:spcBef>
              <a:spcAft>
                <a:spcPct val="0"/>
              </a:spcAft>
              <a:defRPr sz="1900">
                <a:solidFill>
                  <a:schemeClr val="tx1"/>
                </a:solidFill>
                <a:latin typeface="Arial" pitchFamily="34" charset="0"/>
              </a:defRPr>
            </a:lvl8pPr>
            <a:lvl9pPr marL="3886200" indent="-228600" eaLnBrk="0" fontAlgn="base" hangingPunct="0">
              <a:spcBef>
                <a:spcPct val="0"/>
              </a:spcBef>
              <a:spcAft>
                <a:spcPct val="0"/>
              </a:spcAft>
              <a:defRPr sz="1900">
                <a:solidFill>
                  <a:schemeClr val="tx1"/>
                </a:solidFill>
                <a:latin typeface="Arial" pitchFamily="34" charset="0"/>
              </a:defRPr>
            </a:lvl9pPr>
          </a:lstStyle>
          <a:p>
            <a:pPr algn="ctr" eaLnBrk="1" hangingPunct="1"/>
            <a:endParaRPr lang="de-DE" altLang="de-DE" sz="2400">
              <a:solidFill>
                <a:srgbClr val="4D4D4D"/>
              </a:solidFill>
              <a:latin typeface="Times New Roman" pitchFamily="18" charset="0"/>
            </a:endParaRPr>
          </a:p>
        </p:txBody>
      </p:sp>
      <p:grpSp>
        <p:nvGrpSpPr>
          <p:cNvPr id="5" name="Group 4"/>
          <p:cNvGrpSpPr>
            <a:grpSpLocks/>
          </p:cNvGrpSpPr>
          <p:nvPr/>
        </p:nvGrpSpPr>
        <p:grpSpPr bwMode="auto">
          <a:xfrm>
            <a:off x="0" y="3505200"/>
            <a:ext cx="8763000" cy="2438400"/>
            <a:chOff x="0" y="2208"/>
            <a:chExt cx="5520" cy="1536"/>
          </a:xfrm>
        </p:grpSpPr>
        <p:sp>
          <p:nvSpPr>
            <p:cNvPr id="6" name="Rectangle 5"/>
            <p:cNvSpPr>
              <a:spLocks noChangeArrowheads="1"/>
            </p:cNvSpPr>
            <p:nvPr/>
          </p:nvSpPr>
          <p:spPr bwMode="ltGray">
            <a:xfrm>
              <a:off x="624" y="2208"/>
              <a:ext cx="4896" cy="1536"/>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1900">
                  <a:solidFill>
                    <a:schemeClr val="tx1"/>
                  </a:solidFill>
                  <a:latin typeface="Arial" pitchFamily="34" charset="0"/>
                </a:defRPr>
              </a:lvl1pPr>
              <a:lvl2pPr marL="742950" indent="-285750" eaLnBrk="0" hangingPunct="0">
                <a:defRPr sz="1900">
                  <a:solidFill>
                    <a:schemeClr val="tx1"/>
                  </a:solidFill>
                  <a:latin typeface="Arial" pitchFamily="34" charset="0"/>
                </a:defRPr>
              </a:lvl2pPr>
              <a:lvl3pPr marL="1143000" indent="-228600" eaLnBrk="0" hangingPunct="0">
                <a:defRPr sz="1900">
                  <a:solidFill>
                    <a:schemeClr val="tx1"/>
                  </a:solidFill>
                  <a:latin typeface="Arial" pitchFamily="34" charset="0"/>
                </a:defRPr>
              </a:lvl3pPr>
              <a:lvl4pPr marL="1600200" indent="-228600" eaLnBrk="0" hangingPunct="0">
                <a:defRPr sz="1900">
                  <a:solidFill>
                    <a:schemeClr val="tx1"/>
                  </a:solidFill>
                  <a:latin typeface="Arial" pitchFamily="34" charset="0"/>
                </a:defRPr>
              </a:lvl4pPr>
              <a:lvl5pPr marL="2057400" indent="-228600" eaLnBrk="0" hangingPunct="0">
                <a:defRPr sz="1900">
                  <a:solidFill>
                    <a:schemeClr val="tx1"/>
                  </a:solidFill>
                  <a:latin typeface="Arial" pitchFamily="34" charset="0"/>
                </a:defRPr>
              </a:lvl5pPr>
              <a:lvl6pPr marL="2514600" indent="-228600" eaLnBrk="0" fontAlgn="base" hangingPunct="0">
                <a:spcBef>
                  <a:spcPct val="0"/>
                </a:spcBef>
                <a:spcAft>
                  <a:spcPct val="0"/>
                </a:spcAft>
                <a:defRPr sz="1900">
                  <a:solidFill>
                    <a:schemeClr val="tx1"/>
                  </a:solidFill>
                  <a:latin typeface="Arial" pitchFamily="34" charset="0"/>
                </a:defRPr>
              </a:lvl6pPr>
              <a:lvl7pPr marL="2971800" indent="-228600" eaLnBrk="0" fontAlgn="base" hangingPunct="0">
                <a:spcBef>
                  <a:spcPct val="0"/>
                </a:spcBef>
                <a:spcAft>
                  <a:spcPct val="0"/>
                </a:spcAft>
                <a:defRPr sz="1900">
                  <a:solidFill>
                    <a:schemeClr val="tx1"/>
                  </a:solidFill>
                  <a:latin typeface="Arial" pitchFamily="34" charset="0"/>
                </a:defRPr>
              </a:lvl7pPr>
              <a:lvl8pPr marL="3429000" indent="-228600" eaLnBrk="0" fontAlgn="base" hangingPunct="0">
                <a:spcBef>
                  <a:spcPct val="0"/>
                </a:spcBef>
                <a:spcAft>
                  <a:spcPct val="0"/>
                </a:spcAft>
                <a:defRPr sz="1900">
                  <a:solidFill>
                    <a:schemeClr val="tx1"/>
                  </a:solidFill>
                  <a:latin typeface="Arial" pitchFamily="34" charset="0"/>
                </a:defRPr>
              </a:lvl8pPr>
              <a:lvl9pPr marL="3886200" indent="-228600" eaLnBrk="0" fontAlgn="base" hangingPunct="0">
                <a:spcBef>
                  <a:spcPct val="0"/>
                </a:spcBef>
                <a:spcAft>
                  <a:spcPct val="0"/>
                </a:spcAft>
                <a:defRPr sz="1900">
                  <a:solidFill>
                    <a:schemeClr val="tx1"/>
                  </a:solidFill>
                  <a:latin typeface="Arial" pitchFamily="34" charset="0"/>
                </a:defRPr>
              </a:lvl9pPr>
            </a:lstStyle>
            <a:p>
              <a:pPr algn="ctr" eaLnBrk="1" hangingPunct="1"/>
              <a:endParaRPr lang="de-DE" altLang="de-DE" sz="2400">
                <a:solidFill>
                  <a:srgbClr val="4D4D4D"/>
                </a:solidFill>
                <a:latin typeface="Times New Roman" pitchFamily="18" charset="0"/>
              </a:endParaRPr>
            </a:p>
          </p:txBody>
        </p:sp>
        <p:sp>
          <p:nvSpPr>
            <p:cNvPr id="7" name="Rectangle 6"/>
            <p:cNvSpPr>
              <a:spLocks noChangeArrowheads="1"/>
            </p:cNvSpPr>
            <p:nvPr/>
          </p:nvSpPr>
          <p:spPr bwMode="white">
            <a:xfrm>
              <a:off x="654" y="2352"/>
              <a:ext cx="4818" cy="1347"/>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1900">
                  <a:solidFill>
                    <a:schemeClr val="tx1"/>
                  </a:solidFill>
                  <a:latin typeface="Arial" pitchFamily="34" charset="0"/>
                </a:defRPr>
              </a:lvl1pPr>
              <a:lvl2pPr marL="742950" indent="-285750" eaLnBrk="0" hangingPunct="0">
                <a:defRPr sz="1900">
                  <a:solidFill>
                    <a:schemeClr val="tx1"/>
                  </a:solidFill>
                  <a:latin typeface="Arial" pitchFamily="34" charset="0"/>
                </a:defRPr>
              </a:lvl2pPr>
              <a:lvl3pPr marL="1143000" indent="-228600" eaLnBrk="0" hangingPunct="0">
                <a:defRPr sz="1900">
                  <a:solidFill>
                    <a:schemeClr val="tx1"/>
                  </a:solidFill>
                  <a:latin typeface="Arial" pitchFamily="34" charset="0"/>
                </a:defRPr>
              </a:lvl3pPr>
              <a:lvl4pPr marL="1600200" indent="-228600" eaLnBrk="0" hangingPunct="0">
                <a:defRPr sz="1900">
                  <a:solidFill>
                    <a:schemeClr val="tx1"/>
                  </a:solidFill>
                  <a:latin typeface="Arial" pitchFamily="34" charset="0"/>
                </a:defRPr>
              </a:lvl4pPr>
              <a:lvl5pPr marL="2057400" indent="-228600" eaLnBrk="0" hangingPunct="0">
                <a:defRPr sz="1900">
                  <a:solidFill>
                    <a:schemeClr val="tx1"/>
                  </a:solidFill>
                  <a:latin typeface="Arial" pitchFamily="34" charset="0"/>
                </a:defRPr>
              </a:lvl5pPr>
              <a:lvl6pPr marL="2514600" indent="-228600" eaLnBrk="0" fontAlgn="base" hangingPunct="0">
                <a:spcBef>
                  <a:spcPct val="0"/>
                </a:spcBef>
                <a:spcAft>
                  <a:spcPct val="0"/>
                </a:spcAft>
                <a:defRPr sz="1900">
                  <a:solidFill>
                    <a:schemeClr val="tx1"/>
                  </a:solidFill>
                  <a:latin typeface="Arial" pitchFamily="34" charset="0"/>
                </a:defRPr>
              </a:lvl6pPr>
              <a:lvl7pPr marL="2971800" indent="-228600" eaLnBrk="0" fontAlgn="base" hangingPunct="0">
                <a:spcBef>
                  <a:spcPct val="0"/>
                </a:spcBef>
                <a:spcAft>
                  <a:spcPct val="0"/>
                </a:spcAft>
                <a:defRPr sz="1900">
                  <a:solidFill>
                    <a:schemeClr val="tx1"/>
                  </a:solidFill>
                  <a:latin typeface="Arial" pitchFamily="34" charset="0"/>
                </a:defRPr>
              </a:lvl7pPr>
              <a:lvl8pPr marL="3429000" indent="-228600" eaLnBrk="0" fontAlgn="base" hangingPunct="0">
                <a:spcBef>
                  <a:spcPct val="0"/>
                </a:spcBef>
                <a:spcAft>
                  <a:spcPct val="0"/>
                </a:spcAft>
                <a:defRPr sz="1900">
                  <a:solidFill>
                    <a:schemeClr val="tx1"/>
                  </a:solidFill>
                  <a:latin typeface="Arial" pitchFamily="34" charset="0"/>
                </a:defRPr>
              </a:lvl8pPr>
              <a:lvl9pPr marL="3886200" indent="-228600" eaLnBrk="0" fontAlgn="base" hangingPunct="0">
                <a:spcBef>
                  <a:spcPct val="0"/>
                </a:spcBef>
                <a:spcAft>
                  <a:spcPct val="0"/>
                </a:spcAft>
                <a:defRPr sz="1900">
                  <a:solidFill>
                    <a:schemeClr val="tx1"/>
                  </a:solidFill>
                  <a:latin typeface="Arial" pitchFamily="34" charset="0"/>
                </a:defRPr>
              </a:lvl9pPr>
            </a:lstStyle>
            <a:p>
              <a:pPr algn="ctr" eaLnBrk="1" hangingPunct="1"/>
              <a:endParaRPr lang="de-DE" altLang="de-DE" sz="2400">
                <a:solidFill>
                  <a:srgbClr val="4D4D4D"/>
                </a:solidFill>
                <a:latin typeface="Times New Roman" pitchFamily="18" charset="0"/>
              </a:endParaRPr>
            </a:p>
          </p:txBody>
        </p:sp>
        <p:sp>
          <p:nvSpPr>
            <p:cNvPr id="8" name="Line 7"/>
            <p:cNvSpPr>
              <a:spLocks noChangeShapeType="1"/>
            </p:cNvSpPr>
            <p:nvPr/>
          </p:nvSpPr>
          <p:spPr bwMode="auto">
            <a:xfrm>
              <a:off x="0" y="3072"/>
              <a:ext cx="624" cy="0"/>
            </a:xfrm>
            <a:prstGeom prst="line">
              <a:avLst/>
            </a:prstGeom>
            <a:noFill/>
            <a:ln w="50800">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grpSp>
      <p:pic>
        <p:nvPicPr>
          <p:cNvPr id="9" name="Picture 16" descr="dijuf_logo"/>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366000" y="0"/>
            <a:ext cx="1778000" cy="195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107" name="Rectangle 11"/>
          <p:cNvSpPr>
            <a:spLocks noGrp="1" noChangeArrowheads="1"/>
          </p:cNvSpPr>
          <p:nvPr>
            <p:ph type="ctrTitle"/>
          </p:nvPr>
        </p:nvSpPr>
        <p:spPr>
          <a:xfrm>
            <a:off x="1600200" y="1295400"/>
            <a:ext cx="5486400" cy="2057400"/>
          </a:xfrm>
        </p:spPr>
        <p:txBody>
          <a:bodyPr/>
          <a:lstStyle>
            <a:lvl1pPr>
              <a:defRPr sz="4800"/>
            </a:lvl1pPr>
          </a:lstStyle>
          <a:p>
            <a:pPr lvl="0"/>
            <a:r>
              <a:rPr lang="de-DE" noProof="0" smtClean="0"/>
              <a:t>Titelmasterformat durch Klicken bearbeiten</a:t>
            </a:r>
          </a:p>
        </p:txBody>
      </p:sp>
      <p:sp>
        <p:nvSpPr>
          <p:cNvPr id="4108" name="Rectangle 12"/>
          <p:cNvSpPr>
            <a:spLocks noGrp="1" noChangeArrowheads="1"/>
          </p:cNvSpPr>
          <p:nvPr>
            <p:ph type="subTitle" idx="1"/>
          </p:nvPr>
        </p:nvSpPr>
        <p:spPr>
          <a:xfrm>
            <a:off x="1371600" y="3962400"/>
            <a:ext cx="6858000" cy="1600200"/>
          </a:xfrm>
        </p:spPr>
        <p:txBody>
          <a:bodyPr anchor="ctr"/>
          <a:lstStyle>
            <a:lvl1pPr marL="0" indent="0" algn="ctr">
              <a:buFont typeface="Wingdings" pitchFamily="2" charset="2"/>
              <a:buNone/>
              <a:defRPr/>
            </a:lvl1pPr>
          </a:lstStyle>
          <a:p>
            <a:pPr lvl="0"/>
            <a:r>
              <a:rPr lang="de-DE" noProof="0" smtClean="0"/>
              <a:t>Formatvorlage des Untertitelmasters durch Klicken bearbeiten</a:t>
            </a:r>
          </a:p>
        </p:txBody>
      </p:sp>
      <p:sp>
        <p:nvSpPr>
          <p:cNvPr id="10" name="Rectangle 13"/>
          <p:cNvSpPr>
            <a:spLocks noGrp="1" noChangeArrowheads="1"/>
          </p:cNvSpPr>
          <p:nvPr>
            <p:ph type="dt" sz="half" idx="10"/>
          </p:nvPr>
        </p:nvSpPr>
        <p:spPr>
          <a:xfrm>
            <a:off x="912834" y="6251575"/>
            <a:ext cx="1296987" cy="457200"/>
          </a:xfrm>
        </p:spPr>
        <p:txBody>
          <a:bodyPr/>
          <a:lstStyle>
            <a:lvl1pPr>
              <a:defRPr/>
            </a:lvl1pPr>
          </a:lstStyle>
          <a:p>
            <a:pPr>
              <a:defRPr/>
            </a:pPr>
            <a:endParaRPr lang="de-DE"/>
          </a:p>
        </p:txBody>
      </p:sp>
      <p:sp>
        <p:nvSpPr>
          <p:cNvPr id="11" name="Rectangle 14"/>
          <p:cNvSpPr>
            <a:spLocks noGrp="1" noChangeArrowheads="1"/>
          </p:cNvSpPr>
          <p:nvPr>
            <p:ph type="ftr" sz="quarter" idx="11"/>
          </p:nvPr>
        </p:nvSpPr>
        <p:spPr>
          <a:xfrm>
            <a:off x="2438400" y="6248400"/>
            <a:ext cx="4800600" cy="457200"/>
          </a:xfrm>
        </p:spPr>
        <p:txBody>
          <a:bodyPr/>
          <a:lstStyle>
            <a:lvl1pPr>
              <a:defRPr/>
            </a:lvl1pPr>
          </a:lstStyle>
          <a:p>
            <a:pPr>
              <a:defRPr/>
            </a:pPr>
            <a:r>
              <a:rPr lang="de-DE"/>
              <a:t>Deutsches Institut für Jugendhilfe und Familienrecht e.V. (DIJuF)</a:t>
            </a:r>
          </a:p>
        </p:txBody>
      </p:sp>
      <p:sp>
        <p:nvSpPr>
          <p:cNvPr id="12" name="Rectangle 15"/>
          <p:cNvSpPr>
            <a:spLocks noGrp="1" noChangeArrowheads="1"/>
          </p:cNvSpPr>
          <p:nvPr>
            <p:ph type="sldNum" sz="quarter" idx="12"/>
          </p:nvPr>
        </p:nvSpPr>
        <p:spPr>
          <a:xfrm>
            <a:off x="7467600" y="6248400"/>
            <a:ext cx="1219200" cy="457200"/>
          </a:xfrm>
        </p:spPr>
        <p:txBody>
          <a:bodyPr/>
          <a:lstStyle>
            <a:lvl1pPr>
              <a:defRPr/>
            </a:lvl1pPr>
          </a:lstStyle>
          <a:p>
            <a:pPr>
              <a:defRPr/>
            </a:pPr>
            <a:fld id="{91A2E761-7E3D-44B1-B15F-DAFB2ED5A78B}" type="slidenum">
              <a:rPr lang="de-DE"/>
              <a:pPr>
                <a:defRPr/>
              </a:pPr>
              <a:t>‹Nr.›</a:t>
            </a:fld>
            <a:endParaRPr lang="de-DE"/>
          </a:p>
        </p:txBody>
      </p:sp>
    </p:spTree>
    <p:extLst>
      <p:ext uri="{BB962C8B-B14F-4D97-AF65-F5344CB8AC3E}">
        <p14:creationId xmlns:p14="http://schemas.microsoft.com/office/powerpoint/2010/main" val="1871136152"/>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Inhaltsplatzhalter 2"/>
          <p:cNvSpPr>
            <a:spLocks noGrp="1"/>
          </p:cNvSpPr>
          <p:nvPr>
            <p:ph idx="1"/>
          </p:nvPr>
        </p:nvSpPr>
        <p:spPr/>
        <p:txBody>
          <a:body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Rectangle 9"/>
          <p:cNvSpPr>
            <a:spLocks noGrp="1" noChangeArrowheads="1"/>
          </p:cNvSpPr>
          <p:nvPr>
            <p:ph type="dt" sz="half" idx="10"/>
          </p:nvPr>
        </p:nvSpPr>
        <p:spPr>
          <a:ln/>
        </p:spPr>
        <p:txBody>
          <a:bodyPr/>
          <a:lstStyle>
            <a:lvl1pPr>
              <a:defRPr/>
            </a:lvl1pPr>
          </a:lstStyle>
          <a:p>
            <a:pPr>
              <a:defRPr/>
            </a:pPr>
            <a:endParaRPr lang="de-DE"/>
          </a:p>
        </p:txBody>
      </p:sp>
      <p:sp>
        <p:nvSpPr>
          <p:cNvPr id="5" name="Rectangle 10"/>
          <p:cNvSpPr>
            <a:spLocks noGrp="1" noChangeArrowheads="1"/>
          </p:cNvSpPr>
          <p:nvPr>
            <p:ph type="ftr" sz="quarter" idx="11"/>
          </p:nvPr>
        </p:nvSpPr>
        <p:spPr>
          <a:ln/>
        </p:spPr>
        <p:txBody>
          <a:bodyPr/>
          <a:lstStyle>
            <a:lvl1pPr>
              <a:defRPr/>
            </a:lvl1pPr>
          </a:lstStyle>
          <a:p>
            <a:pPr>
              <a:defRPr/>
            </a:pPr>
            <a:r>
              <a:rPr lang="de-DE"/>
              <a:t>Deutsches Institut für Jugendhilfe und Familienrecht e.V. (DIJuF)</a:t>
            </a:r>
          </a:p>
        </p:txBody>
      </p:sp>
      <p:sp>
        <p:nvSpPr>
          <p:cNvPr id="6" name="Rectangle 11"/>
          <p:cNvSpPr>
            <a:spLocks noGrp="1" noChangeArrowheads="1"/>
          </p:cNvSpPr>
          <p:nvPr>
            <p:ph type="sldNum" sz="quarter" idx="12"/>
          </p:nvPr>
        </p:nvSpPr>
        <p:spPr>
          <a:ln/>
        </p:spPr>
        <p:txBody>
          <a:bodyPr/>
          <a:lstStyle>
            <a:lvl1pPr>
              <a:defRPr/>
            </a:lvl1pPr>
          </a:lstStyle>
          <a:p>
            <a:pPr>
              <a:defRPr/>
            </a:pPr>
            <a:fld id="{B41F57D5-3C34-4C6D-BA73-73E9A8DA2A6C}" type="slidenum">
              <a:rPr lang="de-DE"/>
              <a:pPr>
                <a:defRPr/>
              </a:pPr>
              <a:t>‹Nr.›</a:t>
            </a:fld>
            <a:endParaRPr lang="de-DE"/>
          </a:p>
        </p:txBody>
      </p:sp>
    </p:spTree>
    <p:extLst>
      <p:ext uri="{BB962C8B-B14F-4D97-AF65-F5344CB8AC3E}">
        <p14:creationId xmlns:p14="http://schemas.microsoft.com/office/powerpoint/2010/main" val="1550474549"/>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secHead" preserve="1">
  <p:cSld name="Abschnitts-&#10;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722313" y="4406901"/>
            <a:ext cx="7772400" cy="1362075"/>
          </a:xfrm>
        </p:spPr>
        <p:txBody>
          <a:bodyPr anchor="t"/>
          <a:lstStyle>
            <a:lvl1pPr algn="l">
              <a:defRPr sz="4000" b="1" cap="all"/>
            </a:lvl1pPr>
          </a:lstStyle>
          <a:p>
            <a:r>
              <a:rPr lang="de-DE" smtClean="0"/>
              <a:t>Titelmasterformat durch Klicken bearbeiten</a:t>
            </a:r>
            <a:endParaRPr lang="de-DE"/>
          </a:p>
        </p:txBody>
      </p:sp>
      <p:sp>
        <p:nvSpPr>
          <p:cNvPr id="3" name="Textplatzhalt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de-DE" smtClean="0"/>
              <a:t>Textmasterformat bearbeiten</a:t>
            </a:r>
          </a:p>
        </p:txBody>
      </p:sp>
      <p:sp>
        <p:nvSpPr>
          <p:cNvPr id="4" name="Rectangle 9"/>
          <p:cNvSpPr>
            <a:spLocks noGrp="1" noChangeArrowheads="1"/>
          </p:cNvSpPr>
          <p:nvPr>
            <p:ph type="dt" sz="half" idx="10"/>
          </p:nvPr>
        </p:nvSpPr>
        <p:spPr>
          <a:ln/>
        </p:spPr>
        <p:txBody>
          <a:bodyPr/>
          <a:lstStyle>
            <a:lvl1pPr>
              <a:defRPr/>
            </a:lvl1pPr>
          </a:lstStyle>
          <a:p>
            <a:pPr>
              <a:defRPr/>
            </a:pPr>
            <a:endParaRPr lang="de-DE"/>
          </a:p>
        </p:txBody>
      </p:sp>
      <p:sp>
        <p:nvSpPr>
          <p:cNvPr id="5" name="Rectangle 10"/>
          <p:cNvSpPr>
            <a:spLocks noGrp="1" noChangeArrowheads="1"/>
          </p:cNvSpPr>
          <p:nvPr>
            <p:ph type="ftr" sz="quarter" idx="11"/>
          </p:nvPr>
        </p:nvSpPr>
        <p:spPr>
          <a:ln/>
        </p:spPr>
        <p:txBody>
          <a:bodyPr/>
          <a:lstStyle>
            <a:lvl1pPr>
              <a:defRPr/>
            </a:lvl1pPr>
          </a:lstStyle>
          <a:p>
            <a:pPr>
              <a:defRPr/>
            </a:pPr>
            <a:r>
              <a:rPr lang="de-DE"/>
              <a:t>Deutsches Institut für Jugendhilfe und Familienrecht e.V. (DIJuF)</a:t>
            </a:r>
          </a:p>
        </p:txBody>
      </p:sp>
      <p:sp>
        <p:nvSpPr>
          <p:cNvPr id="6" name="Rectangle 11"/>
          <p:cNvSpPr>
            <a:spLocks noGrp="1" noChangeArrowheads="1"/>
          </p:cNvSpPr>
          <p:nvPr>
            <p:ph type="sldNum" sz="quarter" idx="12"/>
          </p:nvPr>
        </p:nvSpPr>
        <p:spPr>
          <a:ln/>
        </p:spPr>
        <p:txBody>
          <a:bodyPr/>
          <a:lstStyle>
            <a:lvl1pPr>
              <a:defRPr/>
            </a:lvl1pPr>
          </a:lstStyle>
          <a:p>
            <a:pPr>
              <a:defRPr/>
            </a:pPr>
            <a:fld id="{86816A99-DFCF-4607-BAEA-70D1DF9222D7}" type="slidenum">
              <a:rPr lang="de-DE"/>
              <a:pPr>
                <a:defRPr/>
              </a:pPr>
              <a:t>‹Nr.›</a:t>
            </a:fld>
            <a:endParaRPr lang="de-DE"/>
          </a:p>
        </p:txBody>
      </p:sp>
    </p:spTree>
    <p:extLst>
      <p:ext uri="{BB962C8B-B14F-4D97-AF65-F5344CB8AC3E}">
        <p14:creationId xmlns:p14="http://schemas.microsoft.com/office/powerpoint/2010/main" val="347977446"/>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Inhaltsplatzhalter 2"/>
          <p:cNvSpPr>
            <a:spLocks noGrp="1"/>
          </p:cNvSpPr>
          <p:nvPr>
            <p:ph sz="half" idx="1"/>
          </p:nvPr>
        </p:nvSpPr>
        <p:spPr>
          <a:xfrm>
            <a:off x="914400" y="1600200"/>
            <a:ext cx="38100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Inhaltsplatzhalter 3"/>
          <p:cNvSpPr>
            <a:spLocks noGrp="1"/>
          </p:cNvSpPr>
          <p:nvPr>
            <p:ph sz="half" idx="2"/>
          </p:nvPr>
        </p:nvSpPr>
        <p:spPr>
          <a:xfrm>
            <a:off x="4876800" y="1600200"/>
            <a:ext cx="38100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5" name="Rectangle 9"/>
          <p:cNvSpPr>
            <a:spLocks noGrp="1" noChangeArrowheads="1"/>
          </p:cNvSpPr>
          <p:nvPr>
            <p:ph type="dt" sz="half" idx="10"/>
          </p:nvPr>
        </p:nvSpPr>
        <p:spPr>
          <a:ln/>
        </p:spPr>
        <p:txBody>
          <a:bodyPr/>
          <a:lstStyle>
            <a:lvl1pPr>
              <a:defRPr/>
            </a:lvl1pPr>
          </a:lstStyle>
          <a:p>
            <a:pPr>
              <a:defRPr/>
            </a:pPr>
            <a:endParaRPr lang="de-DE"/>
          </a:p>
        </p:txBody>
      </p:sp>
      <p:sp>
        <p:nvSpPr>
          <p:cNvPr id="6" name="Rectangle 10"/>
          <p:cNvSpPr>
            <a:spLocks noGrp="1" noChangeArrowheads="1"/>
          </p:cNvSpPr>
          <p:nvPr>
            <p:ph type="ftr" sz="quarter" idx="11"/>
          </p:nvPr>
        </p:nvSpPr>
        <p:spPr>
          <a:ln/>
        </p:spPr>
        <p:txBody>
          <a:bodyPr/>
          <a:lstStyle>
            <a:lvl1pPr>
              <a:defRPr/>
            </a:lvl1pPr>
          </a:lstStyle>
          <a:p>
            <a:pPr>
              <a:defRPr/>
            </a:pPr>
            <a:r>
              <a:rPr lang="de-DE"/>
              <a:t>Deutsches Institut für Jugendhilfe und Familienrecht e.V. (DIJuF)</a:t>
            </a:r>
          </a:p>
        </p:txBody>
      </p:sp>
      <p:sp>
        <p:nvSpPr>
          <p:cNvPr id="7" name="Rectangle 11"/>
          <p:cNvSpPr>
            <a:spLocks noGrp="1" noChangeArrowheads="1"/>
          </p:cNvSpPr>
          <p:nvPr>
            <p:ph type="sldNum" sz="quarter" idx="12"/>
          </p:nvPr>
        </p:nvSpPr>
        <p:spPr>
          <a:ln/>
        </p:spPr>
        <p:txBody>
          <a:bodyPr/>
          <a:lstStyle>
            <a:lvl1pPr>
              <a:defRPr/>
            </a:lvl1pPr>
          </a:lstStyle>
          <a:p>
            <a:pPr>
              <a:defRPr/>
            </a:pPr>
            <a:fld id="{A93BCE7A-0770-4162-9CA7-5C5EE3CAA4DF}" type="slidenum">
              <a:rPr lang="de-DE"/>
              <a:pPr>
                <a:defRPr/>
              </a:pPr>
              <a:t>‹Nr.›</a:t>
            </a:fld>
            <a:endParaRPr lang="de-DE"/>
          </a:p>
        </p:txBody>
      </p:sp>
    </p:spTree>
    <p:extLst>
      <p:ext uri="{BB962C8B-B14F-4D97-AF65-F5344CB8AC3E}">
        <p14:creationId xmlns:p14="http://schemas.microsoft.com/office/powerpoint/2010/main" val="1598273020"/>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p:cNvSpPr>
            <a:spLocks noGrp="1"/>
          </p:cNvSpPr>
          <p:nvPr>
            <p:ph type="title"/>
          </p:nvPr>
        </p:nvSpPr>
        <p:spPr>
          <a:xfrm>
            <a:off x="457200" y="274639"/>
            <a:ext cx="8229600" cy="1143000"/>
          </a:xfrm>
        </p:spPr>
        <p:txBody>
          <a:bodyPr/>
          <a:lstStyle>
            <a:lvl1pPr>
              <a:defRPr/>
            </a:lvl1pPr>
          </a:lstStyle>
          <a:p>
            <a:r>
              <a:rPr lang="de-DE" smtClean="0"/>
              <a:t>Titelmasterformat durch Klicken bearbeiten</a:t>
            </a:r>
            <a:endParaRPr lang="de-DE"/>
          </a:p>
        </p:txBody>
      </p:sp>
      <p:sp>
        <p:nvSpPr>
          <p:cNvPr id="3" name="Textplatzhalter 2"/>
          <p:cNvSpPr>
            <a:spLocks noGrp="1"/>
          </p:cNvSpPr>
          <p:nvPr>
            <p:ph type="body" idx="1"/>
          </p:nvPr>
        </p:nvSpPr>
        <p:spPr>
          <a:xfrm>
            <a:off x="457200" y="1535113"/>
            <a:ext cx="4040188" cy="63976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smtClean="0"/>
              <a:t>Textmasterformat bearbeiten</a:t>
            </a:r>
          </a:p>
        </p:txBody>
      </p:sp>
      <p:sp>
        <p:nvSpPr>
          <p:cNvPr id="4" name="Inhaltsplatzhalt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5" name="Textplatzhalter 4"/>
          <p:cNvSpPr>
            <a:spLocks noGrp="1"/>
          </p:cNvSpPr>
          <p:nvPr>
            <p:ph type="body" sz="quarter" idx="3"/>
          </p:nvPr>
        </p:nvSpPr>
        <p:spPr>
          <a:xfrm>
            <a:off x="4645033" y="1535113"/>
            <a:ext cx="4041775" cy="63976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smtClean="0"/>
              <a:t>Textmasterformat bearbeiten</a:t>
            </a:r>
          </a:p>
        </p:txBody>
      </p:sp>
      <p:sp>
        <p:nvSpPr>
          <p:cNvPr id="6" name="Inhaltsplatzhalter 5"/>
          <p:cNvSpPr>
            <a:spLocks noGrp="1"/>
          </p:cNvSpPr>
          <p:nvPr>
            <p:ph sz="quarter" idx="4"/>
          </p:nvPr>
        </p:nvSpPr>
        <p:spPr>
          <a:xfrm>
            <a:off x="4645033"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7" name="Rectangle 9"/>
          <p:cNvSpPr>
            <a:spLocks noGrp="1" noChangeArrowheads="1"/>
          </p:cNvSpPr>
          <p:nvPr>
            <p:ph type="dt" sz="half" idx="10"/>
          </p:nvPr>
        </p:nvSpPr>
        <p:spPr>
          <a:ln/>
        </p:spPr>
        <p:txBody>
          <a:bodyPr/>
          <a:lstStyle>
            <a:lvl1pPr>
              <a:defRPr/>
            </a:lvl1pPr>
          </a:lstStyle>
          <a:p>
            <a:pPr>
              <a:defRPr/>
            </a:pPr>
            <a:endParaRPr lang="de-DE"/>
          </a:p>
        </p:txBody>
      </p:sp>
      <p:sp>
        <p:nvSpPr>
          <p:cNvPr id="8" name="Rectangle 10"/>
          <p:cNvSpPr>
            <a:spLocks noGrp="1" noChangeArrowheads="1"/>
          </p:cNvSpPr>
          <p:nvPr>
            <p:ph type="ftr" sz="quarter" idx="11"/>
          </p:nvPr>
        </p:nvSpPr>
        <p:spPr>
          <a:ln/>
        </p:spPr>
        <p:txBody>
          <a:bodyPr/>
          <a:lstStyle>
            <a:lvl1pPr>
              <a:defRPr/>
            </a:lvl1pPr>
          </a:lstStyle>
          <a:p>
            <a:pPr>
              <a:defRPr/>
            </a:pPr>
            <a:r>
              <a:rPr lang="de-DE"/>
              <a:t>Deutsches Institut für Jugendhilfe und Familienrecht e.V. (DIJuF)</a:t>
            </a:r>
          </a:p>
        </p:txBody>
      </p:sp>
      <p:sp>
        <p:nvSpPr>
          <p:cNvPr id="9" name="Rectangle 11"/>
          <p:cNvSpPr>
            <a:spLocks noGrp="1" noChangeArrowheads="1"/>
          </p:cNvSpPr>
          <p:nvPr>
            <p:ph type="sldNum" sz="quarter" idx="12"/>
          </p:nvPr>
        </p:nvSpPr>
        <p:spPr>
          <a:ln/>
        </p:spPr>
        <p:txBody>
          <a:bodyPr/>
          <a:lstStyle>
            <a:lvl1pPr>
              <a:defRPr/>
            </a:lvl1pPr>
          </a:lstStyle>
          <a:p>
            <a:pPr>
              <a:defRPr/>
            </a:pPr>
            <a:fld id="{9B698613-A74D-4753-8D8E-229E5478D5B6}" type="slidenum">
              <a:rPr lang="de-DE"/>
              <a:pPr>
                <a:defRPr/>
              </a:pPr>
              <a:t>‹Nr.›</a:t>
            </a:fld>
            <a:endParaRPr lang="de-DE"/>
          </a:p>
        </p:txBody>
      </p:sp>
    </p:spTree>
    <p:extLst>
      <p:ext uri="{BB962C8B-B14F-4D97-AF65-F5344CB8AC3E}">
        <p14:creationId xmlns:p14="http://schemas.microsoft.com/office/powerpoint/2010/main" val="163608748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bschnitts-&#10;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722313" y="4406901"/>
            <a:ext cx="7772400" cy="1362075"/>
          </a:xfrm>
        </p:spPr>
        <p:txBody>
          <a:bodyPr anchor="t"/>
          <a:lstStyle>
            <a:lvl1pPr algn="l">
              <a:defRPr sz="4000" b="1" cap="all"/>
            </a:lvl1pPr>
          </a:lstStyle>
          <a:p>
            <a:r>
              <a:rPr lang="de-DE" smtClean="0"/>
              <a:t>Titelmasterformat durch Klicken bearbeiten</a:t>
            </a:r>
            <a:endParaRPr lang="de-DE"/>
          </a:p>
        </p:txBody>
      </p:sp>
      <p:sp>
        <p:nvSpPr>
          <p:cNvPr id="3" name="Textplatzhalt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de-DE" smtClean="0"/>
              <a:t>Textmasterformat bearbeiten</a:t>
            </a:r>
          </a:p>
        </p:txBody>
      </p:sp>
      <p:sp>
        <p:nvSpPr>
          <p:cNvPr id="4" name="Rectangle 9"/>
          <p:cNvSpPr>
            <a:spLocks noGrp="1" noChangeArrowheads="1"/>
          </p:cNvSpPr>
          <p:nvPr>
            <p:ph type="dt" sz="half" idx="10"/>
          </p:nvPr>
        </p:nvSpPr>
        <p:spPr>
          <a:ln/>
        </p:spPr>
        <p:txBody>
          <a:bodyPr/>
          <a:lstStyle>
            <a:lvl1pPr>
              <a:defRPr/>
            </a:lvl1pPr>
          </a:lstStyle>
          <a:p>
            <a:pPr>
              <a:defRPr/>
            </a:pPr>
            <a:endParaRPr lang="de-DE"/>
          </a:p>
        </p:txBody>
      </p:sp>
      <p:sp>
        <p:nvSpPr>
          <p:cNvPr id="5" name="Rectangle 10"/>
          <p:cNvSpPr>
            <a:spLocks noGrp="1" noChangeArrowheads="1"/>
          </p:cNvSpPr>
          <p:nvPr>
            <p:ph type="ftr" sz="quarter" idx="11"/>
          </p:nvPr>
        </p:nvSpPr>
        <p:spPr>
          <a:ln/>
        </p:spPr>
        <p:txBody>
          <a:bodyPr/>
          <a:lstStyle>
            <a:lvl1pPr>
              <a:defRPr/>
            </a:lvl1pPr>
          </a:lstStyle>
          <a:p>
            <a:pPr>
              <a:defRPr/>
            </a:pPr>
            <a:r>
              <a:rPr lang="de-DE"/>
              <a:t>Deutsches Institut für Jugendhilfe und Familienrecht e.V. (DIJuF)</a:t>
            </a:r>
          </a:p>
        </p:txBody>
      </p:sp>
      <p:sp>
        <p:nvSpPr>
          <p:cNvPr id="6" name="Rectangle 11"/>
          <p:cNvSpPr>
            <a:spLocks noGrp="1" noChangeArrowheads="1"/>
          </p:cNvSpPr>
          <p:nvPr>
            <p:ph type="sldNum" sz="quarter" idx="12"/>
          </p:nvPr>
        </p:nvSpPr>
        <p:spPr>
          <a:ln/>
        </p:spPr>
        <p:txBody>
          <a:bodyPr/>
          <a:lstStyle>
            <a:lvl1pPr>
              <a:defRPr/>
            </a:lvl1pPr>
          </a:lstStyle>
          <a:p>
            <a:pPr>
              <a:defRPr/>
            </a:pPr>
            <a:fld id="{B941D647-2DF0-4A55-AD47-E96FA27805F2}" type="slidenum">
              <a:rPr lang="de-DE"/>
              <a:pPr>
                <a:defRPr/>
              </a:pPr>
              <a:t>‹Nr.›</a:t>
            </a:fld>
            <a:endParaRPr lang="de-DE"/>
          </a:p>
        </p:txBody>
      </p:sp>
    </p:spTree>
    <p:extLst>
      <p:ext uri="{BB962C8B-B14F-4D97-AF65-F5344CB8AC3E}">
        <p14:creationId xmlns:p14="http://schemas.microsoft.com/office/powerpoint/2010/main" val="1401997272"/>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Rectangle 9"/>
          <p:cNvSpPr>
            <a:spLocks noGrp="1" noChangeArrowheads="1"/>
          </p:cNvSpPr>
          <p:nvPr>
            <p:ph type="dt" sz="half" idx="10"/>
          </p:nvPr>
        </p:nvSpPr>
        <p:spPr>
          <a:ln/>
        </p:spPr>
        <p:txBody>
          <a:bodyPr/>
          <a:lstStyle>
            <a:lvl1pPr>
              <a:defRPr/>
            </a:lvl1pPr>
          </a:lstStyle>
          <a:p>
            <a:pPr>
              <a:defRPr/>
            </a:pPr>
            <a:endParaRPr lang="de-DE"/>
          </a:p>
        </p:txBody>
      </p:sp>
      <p:sp>
        <p:nvSpPr>
          <p:cNvPr id="4" name="Rectangle 10"/>
          <p:cNvSpPr>
            <a:spLocks noGrp="1" noChangeArrowheads="1"/>
          </p:cNvSpPr>
          <p:nvPr>
            <p:ph type="ftr" sz="quarter" idx="11"/>
          </p:nvPr>
        </p:nvSpPr>
        <p:spPr>
          <a:ln/>
        </p:spPr>
        <p:txBody>
          <a:bodyPr/>
          <a:lstStyle>
            <a:lvl1pPr>
              <a:defRPr/>
            </a:lvl1pPr>
          </a:lstStyle>
          <a:p>
            <a:pPr>
              <a:defRPr/>
            </a:pPr>
            <a:r>
              <a:rPr lang="de-DE"/>
              <a:t>Deutsches Institut für Jugendhilfe und Familienrecht e.V. (DIJuF)</a:t>
            </a:r>
          </a:p>
        </p:txBody>
      </p:sp>
      <p:sp>
        <p:nvSpPr>
          <p:cNvPr id="5" name="Rectangle 11"/>
          <p:cNvSpPr>
            <a:spLocks noGrp="1" noChangeArrowheads="1"/>
          </p:cNvSpPr>
          <p:nvPr>
            <p:ph type="sldNum" sz="quarter" idx="12"/>
          </p:nvPr>
        </p:nvSpPr>
        <p:spPr>
          <a:ln/>
        </p:spPr>
        <p:txBody>
          <a:bodyPr/>
          <a:lstStyle>
            <a:lvl1pPr>
              <a:defRPr/>
            </a:lvl1pPr>
          </a:lstStyle>
          <a:p>
            <a:pPr>
              <a:defRPr/>
            </a:pPr>
            <a:fld id="{D0A09A76-BA49-43A4-AAB1-F235599BC9AA}" type="slidenum">
              <a:rPr lang="de-DE"/>
              <a:pPr>
                <a:defRPr/>
              </a:pPr>
              <a:t>‹Nr.›</a:t>
            </a:fld>
            <a:endParaRPr lang="de-DE"/>
          </a:p>
        </p:txBody>
      </p:sp>
    </p:spTree>
    <p:extLst>
      <p:ext uri="{BB962C8B-B14F-4D97-AF65-F5344CB8AC3E}">
        <p14:creationId xmlns:p14="http://schemas.microsoft.com/office/powerpoint/2010/main" val="1224352834"/>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Rectangle 9"/>
          <p:cNvSpPr>
            <a:spLocks noGrp="1" noChangeArrowheads="1"/>
          </p:cNvSpPr>
          <p:nvPr>
            <p:ph type="dt" sz="half" idx="10"/>
          </p:nvPr>
        </p:nvSpPr>
        <p:spPr>
          <a:ln/>
        </p:spPr>
        <p:txBody>
          <a:bodyPr/>
          <a:lstStyle>
            <a:lvl1pPr>
              <a:defRPr/>
            </a:lvl1pPr>
          </a:lstStyle>
          <a:p>
            <a:pPr>
              <a:defRPr/>
            </a:pPr>
            <a:endParaRPr lang="de-DE"/>
          </a:p>
        </p:txBody>
      </p:sp>
      <p:sp>
        <p:nvSpPr>
          <p:cNvPr id="3" name="Rectangle 10"/>
          <p:cNvSpPr>
            <a:spLocks noGrp="1" noChangeArrowheads="1"/>
          </p:cNvSpPr>
          <p:nvPr>
            <p:ph type="ftr" sz="quarter" idx="11"/>
          </p:nvPr>
        </p:nvSpPr>
        <p:spPr>
          <a:ln/>
        </p:spPr>
        <p:txBody>
          <a:bodyPr/>
          <a:lstStyle>
            <a:lvl1pPr>
              <a:defRPr/>
            </a:lvl1pPr>
          </a:lstStyle>
          <a:p>
            <a:pPr>
              <a:defRPr/>
            </a:pPr>
            <a:r>
              <a:rPr lang="de-DE"/>
              <a:t>Deutsches Institut für Jugendhilfe und Familienrecht e.V. (DIJuF)</a:t>
            </a:r>
          </a:p>
        </p:txBody>
      </p:sp>
      <p:sp>
        <p:nvSpPr>
          <p:cNvPr id="4" name="Rectangle 11"/>
          <p:cNvSpPr>
            <a:spLocks noGrp="1" noChangeArrowheads="1"/>
          </p:cNvSpPr>
          <p:nvPr>
            <p:ph type="sldNum" sz="quarter" idx="12"/>
          </p:nvPr>
        </p:nvSpPr>
        <p:spPr>
          <a:ln/>
        </p:spPr>
        <p:txBody>
          <a:bodyPr/>
          <a:lstStyle>
            <a:lvl1pPr>
              <a:defRPr/>
            </a:lvl1pPr>
          </a:lstStyle>
          <a:p>
            <a:pPr>
              <a:defRPr/>
            </a:pPr>
            <a:fld id="{FADF1180-45C6-4AC2-A341-FF049DB6EE33}" type="slidenum">
              <a:rPr lang="de-DE"/>
              <a:pPr>
                <a:defRPr/>
              </a:pPr>
              <a:t>‹Nr.›</a:t>
            </a:fld>
            <a:endParaRPr lang="de-DE"/>
          </a:p>
        </p:txBody>
      </p:sp>
    </p:spTree>
    <p:extLst>
      <p:ext uri="{BB962C8B-B14F-4D97-AF65-F5344CB8AC3E}">
        <p14:creationId xmlns:p14="http://schemas.microsoft.com/office/powerpoint/2010/main" val="1413017687"/>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457219" y="273049"/>
            <a:ext cx="3008313" cy="1162051"/>
          </a:xfrm>
        </p:spPr>
        <p:txBody>
          <a:bodyPr anchor="b"/>
          <a:lstStyle>
            <a:lvl1pPr algn="l">
              <a:defRPr sz="2000" b="1"/>
            </a:lvl1pPr>
          </a:lstStyle>
          <a:p>
            <a:r>
              <a:rPr lang="de-DE" smtClean="0"/>
              <a:t>Titelmasterformat durch Klicken bearbeiten</a:t>
            </a:r>
            <a:endParaRPr lang="de-DE"/>
          </a:p>
        </p:txBody>
      </p:sp>
      <p:sp>
        <p:nvSpPr>
          <p:cNvPr id="3" name="Inhaltsplatzhalter 2"/>
          <p:cNvSpPr>
            <a:spLocks noGrp="1"/>
          </p:cNvSpPr>
          <p:nvPr>
            <p:ph idx="1"/>
          </p:nvPr>
        </p:nvSpPr>
        <p:spPr>
          <a:xfrm>
            <a:off x="3575050" y="273088"/>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Textplatzhalter 3"/>
          <p:cNvSpPr>
            <a:spLocks noGrp="1"/>
          </p:cNvSpPr>
          <p:nvPr>
            <p:ph type="body" sz="half" idx="2"/>
          </p:nvPr>
        </p:nvSpPr>
        <p:spPr>
          <a:xfrm>
            <a:off x="457219" y="1435104"/>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smtClean="0"/>
              <a:t>Textmasterformat bearbeiten</a:t>
            </a:r>
          </a:p>
        </p:txBody>
      </p:sp>
      <p:sp>
        <p:nvSpPr>
          <p:cNvPr id="5" name="Rectangle 9"/>
          <p:cNvSpPr>
            <a:spLocks noGrp="1" noChangeArrowheads="1"/>
          </p:cNvSpPr>
          <p:nvPr>
            <p:ph type="dt" sz="half" idx="10"/>
          </p:nvPr>
        </p:nvSpPr>
        <p:spPr>
          <a:ln/>
        </p:spPr>
        <p:txBody>
          <a:bodyPr/>
          <a:lstStyle>
            <a:lvl1pPr>
              <a:defRPr/>
            </a:lvl1pPr>
          </a:lstStyle>
          <a:p>
            <a:pPr>
              <a:defRPr/>
            </a:pPr>
            <a:endParaRPr lang="de-DE"/>
          </a:p>
        </p:txBody>
      </p:sp>
      <p:sp>
        <p:nvSpPr>
          <p:cNvPr id="6" name="Rectangle 10"/>
          <p:cNvSpPr>
            <a:spLocks noGrp="1" noChangeArrowheads="1"/>
          </p:cNvSpPr>
          <p:nvPr>
            <p:ph type="ftr" sz="quarter" idx="11"/>
          </p:nvPr>
        </p:nvSpPr>
        <p:spPr>
          <a:ln/>
        </p:spPr>
        <p:txBody>
          <a:bodyPr/>
          <a:lstStyle>
            <a:lvl1pPr>
              <a:defRPr/>
            </a:lvl1pPr>
          </a:lstStyle>
          <a:p>
            <a:pPr>
              <a:defRPr/>
            </a:pPr>
            <a:r>
              <a:rPr lang="de-DE"/>
              <a:t>Deutsches Institut für Jugendhilfe und Familienrecht e.V. (DIJuF)</a:t>
            </a:r>
          </a:p>
        </p:txBody>
      </p:sp>
      <p:sp>
        <p:nvSpPr>
          <p:cNvPr id="7" name="Rectangle 11"/>
          <p:cNvSpPr>
            <a:spLocks noGrp="1" noChangeArrowheads="1"/>
          </p:cNvSpPr>
          <p:nvPr>
            <p:ph type="sldNum" sz="quarter" idx="12"/>
          </p:nvPr>
        </p:nvSpPr>
        <p:spPr>
          <a:ln/>
        </p:spPr>
        <p:txBody>
          <a:bodyPr/>
          <a:lstStyle>
            <a:lvl1pPr>
              <a:defRPr/>
            </a:lvl1pPr>
          </a:lstStyle>
          <a:p>
            <a:pPr>
              <a:defRPr/>
            </a:pPr>
            <a:fld id="{FB26E669-8E4D-4987-8A9F-61B068BCFFA6}" type="slidenum">
              <a:rPr lang="de-DE"/>
              <a:pPr>
                <a:defRPr/>
              </a:pPr>
              <a:t>‹Nr.›</a:t>
            </a:fld>
            <a:endParaRPr lang="de-DE"/>
          </a:p>
        </p:txBody>
      </p:sp>
    </p:spTree>
    <p:extLst>
      <p:ext uri="{BB962C8B-B14F-4D97-AF65-F5344CB8AC3E}">
        <p14:creationId xmlns:p14="http://schemas.microsoft.com/office/powerpoint/2010/main" val="327378468"/>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1792288" y="4800601"/>
            <a:ext cx="5486400" cy="566739"/>
          </a:xfrm>
        </p:spPr>
        <p:txBody>
          <a:bodyPr anchor="b"/>
          <a:lstStyle>
            <a:lvl1pPr algn="l">
              <a:defRPr sz="2000" b="1"/>
            </a:lvl1pPr>
          </a:lstStyle>
          <a:p>
            <a:r>
              <a:rPr lang="de-DE" smtClean="0"/>
              <a:t>Titelmasterformat durch Klicken bearbeiten</a:t>
            </a:r>
            <a:endParaRPr lang="de-DE"/>
          </a:p>
        </p:txBody>
      </p:sp>
      <p:sp>
        <p:nvSpPr>
          <p:cNvPr id="3" name="Bildplatzhalt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de-DE" noProof="0" smtClean="0"/>
          </a:p>
        </p:txBody>
      </p:sp>
      <p:sp>
        <p:nvSpPr>
          <p:cNvPr id="4" name="Textplatzhalter 3"/>
          <p:cNvSpPr>
            <a:spLocks noGrp="1"/>
          </p:cNvSpPr>
          <p:nvPr>
            <p:ph type="body" sz="half" idx="2"/>
          </p:nvPr>
        </p:nvSpPr>
        <p:spPr>
          <a:xfrm>
            <a:off x="1792288" y="5367374"/>
            <a:ext cx="5486400" cy="8048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smtClean="0"/>
              <a:t>Textmasterformat bearbeiten</a:t>
            </a:r>
          </a:p>
        </p:txBody>
      </p:sp>
      <p:sp>
        <p:nvSpPr>
          <p:cNvPr id="5" name="Rectangle 9"/>
          <p:cNvSpPr>
            <a:spLocks noGrp="1" noChangeArrowheads="1"/>
          </p:cNvSpPr>
          <p:nvPr>
            <p:ph type="dt" sz="half" idx="10"/>
          </p:nvPr>
        </p:nvSpPr>
        <p:spPr>
          <a:ln/>
        </p:spPr>
        <p:txBody>
          <a:bodyPr/>
          <a:lstStyle>
            <a:lvl1pPr>
              <a:defRPr/>
            </a:lvl1pPr>
          </a:lstStyle>
          <a:p>
            <a:pPr>
              <a:defRPr/>
            </a:pPr>
            <a:endParaRPr lang="de-DE"/>
          </a:p>
        </p:txBody>
      </p:sp>
      <p:sp>
        <p:nvSpPr>
          <p:cNvPr id="6" name="Rectangle 10"/>
          <p:cNvSpPr>
            <a:spLocks noGrp="1" noChangeArrowheads="1"/>
          </p:cNvSpPr>
          <p:nvPr>
            <p:ph type="ftr" sz="quarter" idx="11"/>
          </p:nvPr>
        </p:nvSpPr>
        <p:spPr>
          <a:ln/>
        </p:spPr>
        <p:txBody>
          <a:bodyPr/>
          <a:lstStyle>
            <a:lvl1pPr>
              <a:defRPr/>
            </a:lvl1pPr>
          </a:lstStyle>
          <a:p>
            <a:pPr>
              <a:defRPr/>
            </a:pPr>
            <a:r>
              <a:rPr lang="de-DE"/>
              <a:t>Deutsches Institut für Jugendhilfe und Familienrecht e.V. (DIJuF)</a:t>
            </a:r>
          </a:p>
        </p:txBody>
      </p:sp>
      <p:sp>
        <p:nvSpPr>
          <p:cNvPr id="7" name="Rectangle 11"/>
          <p:cNvSpPr>
            <a:spLocks noGrp="1" noChangeArrowheads="1"/>
          </p:cNvSpPr>
          <p:nvPr>
            <p:ph type="sldNum" sz="quarter" idx="12"/>
          </p:nvPr>
        </p:nvSpPr>
        <p:spPr>
          <a:ln/>
        </p:spPr>
        <p:txBody>
          <a:bodyPr/>
          <a:lstStyle>
            <a:lvl1pPr>
              <a:defRPr/>
            </a:lvl1pPr>
          </a:lstStyle>
          <a:p>
            <a:pPr>
              <a:defRPr/>
            </a:pPr>
            <a:fld id="{59CEC852-CD1D-4B4F-9D3F-B92D8008707C}" type="slidenum">
              <a:rPr lang="de-DE"/>
              <a:pPr>
                <a:defRPr/>
              </a:pPr>
              <a:t>‹Nr.›</a:t>
            </a:fld>
            <a:endParaRPr lang="de-DE"/>
          </a:p>
        </p:txBody>
      </p:sp>
    </p:spTree>
    <p:extLst>
      <p:ext uri="{BB962C8B-B14F-4D97-AF65-F5344CB8AC3E}">
        <p14:creationId xmlns:p14="http://schemas.microsoft.com/office/powerpoint/2010/main" val="1896551908"/>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Vertikaler Textplatzhalter 2"/>
          <p:cNvSpPr>
            <a:spLocks noGrp="1"/>
          </p:cNvSpPr>
          <p:nvPr>
            <p:ph type="body" orient="vert" idx="1"/>
          </p:nvPr>
        </p:nvSpPr>
        <p:spPr/>
        <p:txBody>
          <a:bodyPr vert="eaVert"/>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Rectangle 9"/>
          <p:cNvSpPr>
            <a:spLocks noGrp="1" noChangeArrowheads="1"/>
          </p:cNvSpPr>
          <p:nvPr>
            <p:ph type="dt" sz="half" idx="10"/>
          </p:nvPr>
        </p:nvSpPr>
        <p:spPr>
          <a:ln/>
        </p:spPr>
        <p:txBody>
          <a:bodyPr/>
          <a:lstStyle>
            <a:lvl1pPr>
              <a:defRPr/>
            </a:lvl1pPr>
          </a:lstStyle>
          <a:p>
            <a:pPr>
              <a:defRPr/>
            </a:pPr>
            <a:endParaRPr lang="de-DE"/>
          </a:p>
        </p:txBody>
      </p:sp>
      <p:sp>
        <p:nvSpPr>
          <p:cNvPr id="5" name="Rectangle 10"/>
          <p:cNvSpPr>
            <a:spLocks noGrp="1" noChangeArrowheads="1"/>
          </p:cNvSpPr>
          <p:nvPr>
            <p:ph type="ftr" sz="quarter" idx="11"/>
          </p:nvPr>
        </p:nvSpPr>
        <p:spPr>
          <a:ln/>
        </p:spPr>
        <p:txBody>
          <a:bodyPr/>
          <a:lstStyle>
            <a:lvl1pPr>
              <a:defRPr/>
            </a:lvl1pPr>
          </a:lstStyle>
          <a:p>
            <a:pPr>
              <a:defRPr/>
            </a:pPr>
            <a:r>
              <a:rPr lang="de-DE"/>
              <a:t>Deutsches Institut für Jugendhilfe und Familienrecht e.V. (DIJuF)</a:t>
            </a:r>
          </a:p>
        </p:txBody>
      </p:sp>
      <p:sp>
        <p:nvSpPr>
          <p:cNvPr id="6" name="Rectangle 11"/>
          <p:cNvSpPr>
            <a:spLocks noGrp="1" noChangeArrowheads="1"/>
          </p:cNvSpPr>
          <p:nvPr>
            <p:ph type="sldNum" sz="quarter" idx="12"/>
          </p:nvPr>
        </p:nvSpPr>
        <p:spPr>
          <a:ln/>
        </p:spPr>
        <p:txBody>
          <a:bodyPr/>
          <a:lstStyle>
            <a:lvl1pPr>
              <a:defRPr/>
            </a:lvl1pPr>
          </a:lstStyle>
          <a:p>
            <a:pPr>
              <a:defRPr/>
            </a:pPr>
            <a:fld id="{586B1719-71EC-4100-874E-DDB691D1232A}" type="slidenum">
              <a:rPr lang="de-DE"/>
              <a:pPr>
                <a:defRPr/>
              </a:pPr>
              <a:t>‹Nr.›</a:t>
            </a:fld>
            <a:endParaRPr lang="de-DE"/>
          </a:p>
        </p:txBody>
      </p:sp>
    </p:spTree>
    <p:extLst>
      <p:ext uri="{BB962C8B-B14F-4D97-AF65-F5344CB8AC3E}">
        <p14:creationId xmlns:p14="http://schemas.microsoft.com/office/powerpoint/2010/main" val="2118248942"/>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p:cNvSpPr>
            <a:spLocks noGrp="1"/>
          </p:cNvSpPr>
          <p:nvPr>
            <p:ph type="title" orient="vert"/>
          </p:nvPr>
        </p:nvSpPr>
        <p:spPr>
          <a:xfrm>
            <a:off x="6743700" y="277813"/>
            <a:ext cx="1943100" cy="5853112"/>
          </a:xfrm>
        </p:spPr>
        <p:txBody>
          <a:bodyPr vert="eaVert"/>
          <a:lstStyle/>
          <a:p>
            <a:r>
              <a:rPr lang="de-DE" smtClean="0"/>
              <a:t>Titelmasterformat durch Klicken bearbeiten</a:t>
            </a:r>
            <a:endParaRPr lang="de-DE"/>
          </a:p>
        </p:txBody>
      </p:sp>
      <p:sp>
        <p:nvSpPr>
          <p:cNvPr id="3" name="Vertikaler Textplatzhalter 2"/>
          <p:cNvSpPr>
            <a:spLocks noGrp="1"/>
          </p:cNvSpPr>
          <p:nvPr>
            <p:ph type="body" orient="vert" idx="1"/>
          </p:nvPr>
        </p:nvSpPr>
        <p:spPr>
          <a:xfrm>
            <a:off x="914400" y="277813"/>
            <a:ext cx="5676900" cy="5853112"/>
          </a:xfrm>
        </p:spPr>
        <p:txBody>
          <a:bodyPr vert="eaVert"/>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Rectangle 9"/>
          <p:cNvSpPr>
            <a:spLocks noGrp="1" noChangeArrowheads="1"/>
          </p:cNvSpPr>
          <p:nvPr>
            <p:ph type="dt" sz="half" idx="10"/>
          </p:nvPr>
        </p:nvSpPr>
        <p:spPr>
          <a:ln/>
        </p:spPr>
        <p:txBody>
          <a:bodyPr/>
          <a:lstStyle>
            <a:lvl1pPr>
              <a:defRPr/>
            </a:lvl1pPr>
          </a:lstStyle>
          <a:p>
            <a:pPr>
              <a:defRPr/>
            </a:pPr>
            <a:endParaRPr lang="de-DE"/>
          </a:p>
        </p:txBody>
      </p:sp>
      <p:sp>
        <p:nvSpPr>
          <p:cNvPr id="5" name="Rectangle 10"/>
          <p:cNvSpPr>
            <a:spLocks noGrp="1" noChangeArrowheads="1"/>
          </p:cNvSpPr>
          <p:nvPr>
            <p:ph type="ftr" sz="quarter" idx="11"/>
          </p:nvPr>
        </p:nvSpPr>
        <p:spPr>
          <a:ln/>
        </p:spPr>
        <p:txBody>
          <a:bodyPr/>
          <a:lstStyle>
            <a:lvl1pPr>
              <a:defRPr/>
            </a:lvl1pPr>
          </a:lstStyle>
          <a:p>
            <a:pPr>
              <a:defRPr/>
            </a:pPr>
            <a:r>
              <a:rPr lang="de-DE"/>
              <a:t>Deutsches Institut für Jugendhilfe und Familienrecht e.V. (DIJuF)</a:t>
            </a:r>
          </a:p>
        </p:txBody>
      </p:sp>
      <p:sp>
        <p:nvSpPr>
          <p:cNvPr id="6" name="Rectangle 11"/>
          <p:cNvSpPr>
            <a:spLocks noGrp="1" noChangeArrowheads="1"/>
          </p:cNvSpPr>
          <p:nvPr>
            <p:ph type="sldNum" sz="quarter" idx="12"/>
          </p:nvPr>
        </p:nvSpPr>
        <p:spPr>
          <a:ln/>
        </p:spPr>
        <p:txBody>
          <a:bodyPr/>
          <a:lstStyle>
            <a:lvl1pPr>
              <a:defRPr/>
            </a:lvl1pPr>
          </a:lstStyle>
          <a:p>
            <a:pPr>
              <a:defRPr/>
            </a:pPr>
            <a:fld id="{8CBC7C31-5237-444E-9DB4-E4A811867975}" type="slidenum">
              <a:rPr lang="de-DE"/>
              <a:pPr>
                <a:defRPr/>
              </a:pPr>
              <a:t>‹Nr.›</a:t>
            </a:fld>
            <a:endParaRPr lang="de-DE"/>
          </a:p>
        </p:txBody>
      </p:sp>
    </p:spTree>
    <p:extLst>
      <p:ext uri="{BB962C8B-B14F-4D97-AF65-F5344CB8AC3E}">
        <p14:creationId xmlns:p14="http://schemas.microsoft.com/office/powerpoint/2010/main" val="1004768620"/>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txAndObj" preserve="1">
  <p:cSld name="Titel, Text und Inhalt">
    <p:spTree>
      <p:nvGrpSpPr>
        <p:cNvPr id="1" name=""/>
        <p:cNvGrpSpPr/>
        <p:nvPr/>
      </p:nvGrpSpPr>
      <p:grpSpPr>
        <a:xfrm>
          <a:off x="0" y="0"/>
          <a:ext cx="0" cy="0"/>
          <a:chOff x="0" y="0"/>
          <a:chExt cx="0" cy="0"/>
        </a:xfrm>
      </p:grpSpPr>
      <p:sp>
        <p:nvSpPr>
          <p:cNvPr id="2" name="Titel 1"/>
          <p:cNvSpPr>
            <a:spLocks noGrp="1"/>
          </p:cNvSpPr>
          <p:nvPr>
            <p:ph type="title"/>
          </p:nvPr>
        </p:nvSpPr>
        <p:spPr>
          <a:xfrm>
            <a:off x="914400" y="277813"/>
            <a:ext cx="6019800" cy="1143000"/>
          </a:xfrm>
        </p:spPr>
        <p:txBody>
          <a:bodyPr/>
          <a:lstStyle/>
          <a:p>
            <a:r>
              <a:rPr lang="de-DE" smtClean="0"/>
              <a:t>Titelmasterformat durch Klicken bearbeiten</a:t>
            </a:r>
            <a:endParaRPr lang="de-DE"/>
          </a:p>
        </p:txBody>
      </p:sp>
      <p:sp>
        <p:nvSpPr>
          <p:cNvPr id="3" name="Textplatzhalter 2"/>
          <p:cNvSpPr>
            <a:spLocks noGrp="1"/>
          </p:cNvSpPr>
          <p:nvPr>
            <p:ph type="body" sz="half" idx="1"/>
          </p:nvPr>
        </p:nvSpPr>
        <p:spPr>
          <a:xfrm>
            <a:off x="914400" y="1600200"/>
            <a:ext cx="3810000" cy="4530725"/>
          </a:xfrm>
        </p:spPr>
        <p:txBody>
          <a:body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Inhaltsplatzhalter 3"/>
          <p:cNvSpPr>
            <a:spLocks noGrp="1"/>
          </p:cNvSpPr>
          <p:nvPr>
            <p:ph sz="half" idx="2"/>
          </p:nvPr>
        </p:nvSpPr>
        <p:spPr>
          <a:xfrm>
            <a:off x="4876800" y="1600200"/>
            <a:ext cx="3810000" cy="4530725"/>
          </a:xfrm>
        </p:spPr>
        <p:txBody>
          <a:body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5" name="Rectangle 9"/>
          <p:cNvSpPr>
            <a:spLocks noGrp="1" noChangeArrowheads="1"/>
          </p:cNvSpPr>
          <p:nvPr>
            <p:ph type="dt" sz="half" idx="10"/>
          </p:nvPr>
        </p:nvSpPr>
        <p:spPr>
          <a:ln/>
        </p:spPr>
        <p:txBody>
          <a:bodyPr/>
          <a:lstStyle>
            <a:lvl1pPr>
              <a:defRPr/>
            </a:lvl1pPr>
          </a:lstStyle>
          <a:p>
            <a:pPr>
              <a:defRPr/>
            </a:pPr>
            <a:endParaRPr lang="de-DE"/>
          </a:p>
        </p:txBody>
      </p:sp>
      <p:sp>
        <p:nvSpPr>
          <p:cNvPr id="6" name="Rectangle 10"/>
          <p:cNvSpPr>
            <a:spLocks noGrp="1" noChangeArrowheads="1"/>
          </p:cNvSpPr>
          <p:nvPr>
            <p:ph type="ftr" sz="quarter" idx="11"/>
          </p:nvPr>
        </p:nvSpPr>
        <p:spPr>
          <a:ln/>
        </p:spPr>
        <p:txBody>
          <a:bodyPr/>
          <a:lstStyle>
            <a:lvl1pPr>
              <a:defRPr/>
            </a:lvl1pPr>
          </a:lstStyle>
          <a:p>
            <a:pPr>
              <a:defRPr/>
            </a:pPr>
            <a:r>
              <a:rPr lang="de-DE"/>
              <a:t>Deutsches Institut für Jugendhilfe und Familienrecht e.V. (DIJuF)</a:t>
            </a:r>
          </a:p>
        </p:txBody>
      </p:sp>
      <p:sp>
        <p:nvSpPr>
          <p:cNvPr id="7" name="Rectangle 11"/>
          <p:cNvSpPr>
            <a:spLocks noGrp="1" noChangeArrowheads="1"/>
          </p:cNvSpPr>
          <p:nvPr>
            <p:ph type="sldNum" sz="quarter" idx="12"/>
          </p:nvPr>
        </p:nvSpPr>
        <p:spPr>
          <a:ln/>
        </p:spPr>
        <p:txBody>
          <a:bodyPr/>
          <a:lstStyle>
            <a:lvl1pPr>
              <a:defRPr/>
            </a:lvl1pPr>
          </a:lstStyle>
          <a:p>
            <a:pPr>
              <a:defRPr/>
            </a:pPr>
            <a:fld id="{9F3FB8F1-C0CE-4486-A32D-FF9BBD7FC06F}" type="slidenum">
              <a:rPr lang="de-DE"/>
              <a:pPr>
                <a:defRPr/>
              </a:pPr>
              <a:t>‹Nr.›</a:t>
            </a:fld>
            <a:endParaRPr lang="de-DE"/>
          </a:p>
        </p:txBody>
      </p:sp>
    </p:spTree>
    <p:extLst>
      <p:ext uri="{BB962C8B-B14F-4D97-AF65-F5344CB8AC3E}">
        <p14:creationId xmlns:p14="http://schemas.microsoft.com/office/powerpoint/2010/main" val="3253973945"/>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showMasterSp="0" type="title" preserve="1">
  <p:cSld name="Titelfolie">
    <p:spTree>
      <p:nvGrpSpPr>
        <p:cNvPr id="1" name=""/>
        <p:cNvGrpSpPr/>
        <p:nvPr/>
      </p:nvGrpSpPr>
      <p:grpSpPr>
        <a:xfrm>
          <a:off x="0" y="0"/>
          <a:ext cx="0" cy="0"/>
          <a:chOff x="0" y="0"/>
          <a:chExt cx="0" cy="0"/>
        </a:xfrm>
      </p:grpSpPr>
      <p:sp>
        <p:nvSpPr>
          <p:cNvPr id="4" name="Rectangle 3"/>
          <p:cNvSpPr>
            <a:spLocks noChangeArrowheads="1"/>
          </p:cNvSpPr>
          <p:nvPr/>
        </p:nvSpPr>
        <p:spPr bwMode="auto">
          <a:xfrm>
            <a:off x="0" y="0"/>
            <a:ext cx="990600" cy="4876800"/>
          </a:xfrm>
          <a:prstGeom prst="rect">
            <a:avLst/>
          </a:prstGeom>
          <a:solidFill>
            <a:schemeClr val="accent1"/>
          </a:solidFill>
          <a:ln>
            <a:noFill/>
          </a:ln>
          <a:effectLst/>
          <a:extLst>
            <a:ext uri="{91240B29-F687-4F45-9708-019B960494DF}">
              <a14:hiddenLine xmlns:a14="http://schemas.microsoft.com/office/drawing/2010/main" w="9525">
                <a:solidFill>
                  <a:schemeClr val="bg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1900">
                <a:solidFill>
                  <a:schemeClr val="tx1"/>
                </a:solidFill>
                <a:latin typeface="Arial" pitchFamily="34" charset="0"/>
              </a:defRPr>
            </a:lvl1pPr>
            <a:lvl2pPr marL="742950" indent="-285750" eaLnBrk="0" hangingPunct="0">
              <a:defRPr sz="1900">
                <a:solidFill>
                  <a:schemeClr val="tx1"/>
                </a:solidFill>
                <a:latin typeface="Arial" pitchFamily="34" charset="0"/>
              </a:defRPr>
            </a:lvl2pPr>
            <a:lvl3pPr marL="1143000" indent="-228600" eaLnBrk="0" hangingPunct="0">
              <a:defRPr sz="1900">
                <a:solidFill>
                  <a:schemeClr val="tx1"/>
                </a:solidFill>
                <a:latin typeface="Arial" pitchFamily="34" charset="0"/>
              </a:defRPr>
            </a:lvl3pPr>
            <a:lvl4pPr marL="1600200" indent="-228600" eaLnBrk="0" hangingPunct="0">
              <a:defRPr sz="1900">
                <a:solidFill>
                  <a:schemeClr val="tx1"/>
                </a:solidFill>
                <a:latin typeface="Arial" pitchFamily="34" charset="0"/>
              </a:defRPr>
            </a:lvl4pPr>
            <a:lvl5pPr marL="2057400" indent="-228600" eaLnBrk="0" hangingPunct="0">
              <a:defRPr sz="1900">
                <a:solidFill>
                  <a:schemeClr val="tx1"/>
                </a:solidFill>
                <a:latin typeface="Arial" pitchFamily="34" charset="0"/>
              </a:defRPr>
            </a:lvl5pPr>
            <a:lvl6pPr marL="2514600" indent="-228600" eaLnBrk="0" fontAlgn="base" hangingPunct="0">
              <a:spcBef>
                <a:spcPct val="0"/>
              </a:spcBef>
              <a:spcAft>
                <a:spcPct val="0"/>
              </a:spcAft>
              <a:defRPr sz="1900">
                <a:solidFill>
                  <a:schemeClr val="tx1"/>
                </a:solidFill>
                <a:latin typeface="Arial" pitchFamily="34" charset="0"/>
              </a:defRPr>
            </a:lvl6pPr>
            <a:lvl7pPr marL="2971800" indent="-228600" eaLnBrk="0" fontAlgn="base" hangingPunct="0">
              <a:spcBef>
                <a:spcPct val="0"/>
              </a:spcBef>
              <a:spcAft>
                <a:spcPct val="0"/>
              </a:spcAft>
              <a:defRPr sz="1900">
                <a:solidFill>
                  <a:schemeClr val="tx1"/>
                </a:solidFill>
                <a:latin typeface="Arial" pitchFamily="34" charset="0"/>
              </a:defRPr>
            </a:lvl7pPr>
            <a:lvl8pPr marL="3429000" indent="-228600" eaLnBrk="0" fontAlgn="base" hangingPunct="0">
              <a:spcBef>
                <a:spcPct val="0"/>
              </a:spcBef>
              <a:spcAft>
                <a:spcPct val="0"/>
              </a:spcAft>
              <a:defRPr sz="1900">
                <a:solidFill>
                  <a:schemeClr val="tx1"/>
                </a:solidFill>
                <a:latin typeface="Arial" pitchFamily="34" charset="0"/>
              </a:defRPr>
            </a:lvl8pPr>
            <a:lvl9pPr marL="3886200" indent="-228600" eaLnBrk="0" fontAlgn="base" hangingPunct="0">
              <a:spcBef>
                <a:spcPct val="0"/>
              </a:spcBef>
              <a:spcAft>
                <a:spcPct val="0"/>
              </a:spcAft>
              <a:defRPr sz="1900">
                <a:solidFill>
                  <a:schemeClr val="tx1"/>
                </a:solidFill>
                <a:latin typeface="Arial" pitchFamily="34" charset="0"/>
              </a:defRPr>
            </a:lvl9pPr>
          </a:lstStyle>
          <a:p>
            <a:pPr algn="ctr" eaLnBrk="1" hangingPunct="1"/>
            <a:endParaRPr lang="de-DE" altLang="de-DE" sz="2400">
              <a:solidFill>
                <a:srgbClr val="4D4D4D"/>
              </a:solidFill>
              <a:latin typeface="Times New Roman" pitchFamily="18" charset="0"/>
            </a:endParaRPr>
          </a:p>
        </p:txBody>
      </p:sp>
      <p:grpSp>
        <p:nvGrpSpPr>
          <p:cNvPr id="5" name="Group 4"/>
          <p:cNvGrpSpPr>
            <a:grpSpLocks/>
          </p:cNvGrpSpPr>
          <p:nvPr/>
        </p:nvGrpSpPr>
        <p:grpSpPr bwMode="auto">
          <a:xfrm>
            <a:off x="0" y="3505200"/>
            <a:ext cx="8763000" cy="2438400"/>
            <a:chOff x="0" y="2208"/>
            <a:chExt cx="5520" cy="1536"/>
          </a:xfrm>
        </p:grpSpPr>
        <p:sp>
          <p:nvSpPr>
            <p:cNvPr id="6" name="Rectangle 5"/>
            <p:cNvSpPr>
              <a:spLocks noChangeArrowheads="1"/>
            </p:cNvSpPr>
            <p:nvPr/>
          </p:nvSpPr>
          <p:spPr bwMode="ltGray">
            <a:xfrm>
              <a:off x="624" y="2208"/>
              <a:ext cx="4896" cy="1536"/>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1900">
                  <a:solidFill>
                    <a:schemeClr val="tx1"/>
                  </a:solidFill>
                  <a:latin typeface="Arial" pitchFamily="34" charset="0"/>
                </a:defRPr>
              </a:lvl1pPr>
              <a:lvl2pPr marL="742950" indent="-285750" eaLnBrk="0" hangingPunct="0">
                <a:defRPr sz="1900">
                  <a:solidFill>
                    <a:schemeClr val="tx1"/>
                  </a:solidFill>
                  <a:latin typeface="Arial" pitchFamily="34" charset="0"/>
                </a:defRPr>
              </a:lvl2pPr>
              <a:lvl3pPr marL="1143000" indent="-228600" eaLnBrk="0" hangingPunct="0">
                <a:defRPr sz="1900">
                  <a:solidFill>
                    <a:schemeClr val="tx1"/>
                  </a:solidFill>
                  <a:latin typeface="Arial" pitchFamily="34" charset="0"/>
                </a:defRPr>
              </a:lvl3pPr>
              <a:lvl4pPr marL="1600200" indent="-228600" eaLnBrk="0" hangingPunct="0">
                <a:defRPr sz="1900">
                  <a:solidFill>
                    <a:schemeClr val="tx1"/>
                  </a:solidFill>
                  <a:latin typeface="Arial" pitchFamily="34" charset="0"/>
                </a:defRPr>
              </a:lvl4pPr>
              <a:lvl5pPr marL="2057400" indent="-228600" eaLnBrk="0" hangingPunct="0">
                <a:defRPr sz="1900">
                  <a:solidFill>
                    <a:schemeClr val="tx1"/>
                  </a:solidFill>
                  <a:latin typeface="Arial" pitchFamily="34" charset="0"/>
                </a:defRPr>
              </a:lvl5pPr>
              <a:lvl6pPr marL="2514600" indent="-228600" eaLnBrk="0" fontAlgn="base" hangingPunct="0">
                <a:spcBef>
                  <a:spcPct val="0"/>
                </a:spcBef>
                <a:spcAft>
                  <a:spcPct val="0"/>
                </a:spcAft>
                <a:defRPr sz="1900">
                  <a:solidFill>
                    <a:schemeClr val="tx1"/>
                  </a:solidFill>
                  <a:latin typeface="Arial" pitchFamily="34" charset="0"/>
                </a:defRPr>
              </a:lvl6pPr>
              <a:lvl7pPr marL="2971800" indent="-228600" eaLnBrk="0" fontAlgn="base" hangingPunct="0">
                <a:spcBef>
                  <a:spcPct val="0"/>
                </a:spcBef>
                <a:spcAft>
                  <a:spcPct val="0"/>
                </a:spcAft>
                <a:defRPr sz="1900">
                  <a:solidFill>
                    <a:schemeClr val="tx1"/>
                  </a:solidFill>
                  <a:latin typeface="Arial" pitchFamily="34" charset="0"/>
                </a:defRPr>
              </a:lvl7pPr>
              <a:lvl8pPr marL="3429000" indent="-228600" eaLnBrk="0" fontAlgn="base" hangingPunct="0">
                <a:spcBef>
                  <a:spcPct val="0"/>
                </a:spcBef>
                <a:spcAft>
                  <a:spcPct val="0"/>
                </a:spcAft>
                <a:defRPr sz="1900">
                  <a:solidFill>
                    <a:schemeClr val="tx1"/>
                  </a:solidFill>
                  <a:latin typeface="Arial" pitchFamily="34" charset="0"/>
                </a:defRPr>
              </a:lvl8pPr>
              <a:lvl9pPr marL="3886200" indent="-228600" eaLnBrk="0" fontAlgn="base" hangingPunct="0">
                <a:spcBef>
                  <a:spcPct val="0"/>
                </a:spcBef>
                <a:spcAft>
                  <a:spcPct val="0"/>
                </a:spcAft>
                <a:defRPr sz="1900">
                  <a:solidFill>
                    <a:schemeClr val="tx1"/>
                  </a:solidFill>
                  <a:latin typeface="Arial" pitchFamily="34" charset="0"/>
                </a:defRPr>
              </a:lvl9pPr>
            </a:lstStyle>
            <a:p>
              <a:pPr algn="ctr" eaLnBrk="1" hangingPunct="1"/>
              <a:endParaRPr lang="de-DE" altLang="de-DE" sz="2400">
                <a:solidFill>
                  <a:srgbClr val="4D4D4D"/>
                </a:solidFill>
                <a:latin typeface="Times New Roman" pitchFamily="18" charset="0"/>
              </a:endParaRPr>
            </a:p>
          </p:txBody>
        </p:sp>
        <p:sp>
          <p:nvSpPr>
            <p:cNvPr id="7" name="Rectangle 6"/>
            <p:cNvSpPr>
              <a:spLocks noChangeArrowheads="1"/>
            </p:cNvSpPr>
            <p:nvPr/>
          </p:nvSpPr>
          <p:spPr bwMode="white">
            <a:xfrm>
              <a:off x="654" y="2352"/>
              <a:ext cx="4818" cy="1347"/>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1900">
                  <a:solidFill>
                    <a:schemeClr val="tx1"/>
                  </a:solidFill>
                  <a:latin typeface="Arial" pitchFamily="34" charset="0"/>
                </a:defRPr>
              </a:lvl1pPr>
              <a:lvl2pPr marL="742950" indent="-285750" eaLnBrk="0" hangingPunct="0">
                <a:defRPr sz="1900">
                  <a:solidFill>
                    <a:schemeClr val="tx1"/>
                  </a:solidFill>
                  <a:latin typeface="Arial" pitchFamily="34" charset="0"/>
                </a:defRPr>
              </a:lvl2pPr>
              <a:lvl3pPr marL="1143000" indent="-228600" eaLnBrk="0" hangingPunct="0">
                <a:defRPr sz="1900">
                  <a:solidFill>
                    <a:schemeClr val="tx1"/>
                  </a:solidFill>
                  <a:latin typeface="Arial" pitchFamily="34" charset="0"/>
                </a:defRPr>
              </a:lvl3pPr>
              <a:lvl4pPr marL="1600200" indent="-228600" eaLnBrk="0" hangingPunct="0">
                <a:defRPr sz="1900">
                  <a:solidFill>
                    <a:schemeClr val="tx1"/>
                  </a:solidFill>
                  <a:latin typeface="Arial" pitchFamily="34" charset="0"/>
                </a:defRPr>
              </a:lvl4pPr>
              <a:lvl5pPr marL="2057400" indent="-228600" eaLnBrk="0" hangingPunct="0">
                <a:defRPr sz="1900">
                  <a:solidFill>
                    <a:schemeClr val="tx1"/>
                  </a:solidFill>
                  <a:latin typeface="Arial" pitchFamily="34" charset="0"/>
                </a:defRPr>
              </a:lvl5pPr>
              <a:lvl6pPr marL="2514600" indent="-228600" eaLnBrk="0" fontAlgn="base" hangingPunct="0">
                <a:spcBef>
                  <a:spcPct val="0"/>
                </a:spcBef>
                <a:spcAft>
                  <a:spcPct val="0"/>
                </a:spcAft>
                <a:defRPr sz="1900">
                  <a:solidFill>
                    <a:schemeClr val="tx1"/>
                  </a:solidFill>
                  <a:latin typeface="Arial" pitchFamily="34" charset="0"/>
                </a:defRPr>
              </a:lvl6pPr>
              <a:lvl7pPr marL="2971800" indent="-228600" eaLnBrk="0" fontAlgn="base" hangingPunct="0">
                <a:spcBef>
                  <a:spcPct val="0"/>
                </a:spcBef>
                <a:spcAft>
                  <a:spcPct val="0"/>
                </a:spcAft>
                <a:defRPr sz="1900">
                  <a:solidFill>
                    <a:schemeClr val="tx1"/>
                  </a:solidFill>
                  <a:latin typeface="Arial" pitchFamily="34" charset="0"/>
                </a:defRPr>
              </a:lvl7pPr>
              <a:lvl8pPr marL="3429000" indent="-228600" eaLnBrk="0" fontAlgn="base" hangingPunct="0">
                <a:spcBef>
                  <a:spcPct val="0"/>
                </a:spcBef>
                <a:spcAft>
                  <a:spcPct val="0"/>
                </a:spcAft>
                <a:defRPr sz="1900">
                  <a:solidFill>
                    <a:schemeClr val="tx1"/>
                  </a:solidFill>
                  <a:latin typeface="Arial" pitchFamily="34" charset="0"/>
                </a:defRPr>
              </a:lvl8pPr>
              <a:lvl9pPr marL="3886200" indent="-228600" eaLnBrk="0" fontAlgn="base" hangingPunct="0">
                <a:spcBef>
                  <a:spcPct val="0"/>
                </a:spcBef>
                <a:spcAft>
                  <a:spcPct val="0"/>
                </a:spcAft>
                <a:defRPr sz="1900">
                  <a:solidFill>
                    <a:schemeClr val="tx1"/>
                  </a:solidFill>
                  <a:latin typeface="Arial" pitchFamily="34" charset="0"/>
                </a:defRPr>
              </a:lvl9pPr>
            </a:lstStyle>
            <a:p>
              <a:pPr algn="ctr" eaLnBrk="1" hangingPunct="1"/>
              <a:endParaRPr lang="de-DE" altLang="de-DE" sz="2400">
                <a:solidFill>
                  <a:srgbClr val="4D4D4D"/>
                </a:solidFill>
                <a:latin typeface="Times New Roman" pitchFamily="18" charset="0"/>
              </a:endParaRPr>
            </a:p>
          </p:txBody>
        </p:sp>
        <p:sp>
          <p:nvSpPr>
            <p:cNvPr id="8" name="Line 7"/>
            <p:cNvSpPr>
              <a:spLocks noChangeShapeType="1"/>
            </p:cNvSpPr>
            <p:nvPr/>
          </p:nvSpPr>
          <p:spPr bwMode="auto">
            <a:xfrm>
              <a:off x="0" y="3072"/>
              <a:ext cx="624" cy="0"/>
            </a:xfrm>
            <a:prstGeom prst="line">
              <a:avLst/>
            </a:prstGeom>
            <a:noFill/>
            <a:ln w="50800">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grpSp>
      <p:pic>
        <p:nvPicPr>
          <p:cNvPr id="9" name="Picture 16" descr="dijuf_logo"/>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366000" y="0"/>
            <a:ext cx="1778000" cy="195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107" name="Rectangle 11"/>
          <p:cNvSpPr>
            <a:spLocks noGrp="1" noChangeArrowheads="1"/>
          </p:cNvSpPr>
          <p:nvPr>
            <p:ph type="ctrTitle"/>
          </p:nvPr>
        </p:nvSpPr>
        <p:spPr>
          <a:xfrm>
            <a:off x="1600200" y="1295400"/>
            <a:ext cx="5486400" cy="2057400"/>
          </a:xfrm>
        </p:spPr>
        <p:txBody>
          <a:bodyPr/>
          <a:lstStyle>
            <a:lvl1pPr>
              <a:defRPr sz="4800"/>
            </a:lvl1pPr>
          </a:lstStyle>
          <a:p>
            <a:pPr lvl="0"/>
            <a:r>
              <a:rPr lang="de-DE" noProof="0" smtClean="0"/>
              <a:t>Titelmasterformat durch Klicken bearbeiten</a:t>
            </a:r>
          </a:p>
        </p:txBody>
      </p:sp>
      <p:sp>
        <p:nvSpPr>
          <p:cNvPr id="4108" name="Rectangle 12"/>
          <p:cNvSpPr>
            <a:spLocks noGrp="1" noChangeArrowheads="1"/>
          </p:cNvSpPr>
          <p:nvPr>
            <p:ph type="subTitle" idx="1"/>
          </p:nvPr>
        </p:nvSpPr>
        <p:spPr>
          <a:xfrm>
            <a:off x="1371600" y="3962400"/>
            <a:ext cx="6858000" cy="1600200"/>
          </a:xfrm>
        </p:spPr>
        <p:txBody>
          <a:bodyPr anchor="ctr"/>
          <a:lstStyle>
            <a:lvl1pPr marL="0" indent="0" algn="ctr">
              <a:buFont typeface="Wingdings" pitchFamily="2" charset="2"/>
              <a:buNone/>
              <a:defRPr/>
            </a:lvl1pPr>
          </a:lstStyle>
          <a:p>
            <a:pPr lvl="0"/>
            <a:r>
              <a:rPr lang="de-DE" noProof="0" smtClean="0"/>
              <a:t>Formatvorlage des Untertitelmasters durch Klicken bearbeiten</a:t>
            </a:r>
          </a:p>
        </p:txBody>
      </p:sp>
      <p:sp>
        <p:nvSpPr>
          <p:cNvPr id="10" name="Rectangle 13"/>
          <p:cNvSpPr>
            <a:spLocks noGrp="1" noChangeArrowheads="1"/>
          </p:cNvSpPr>
          <p:nvPr>
            <p:ph type="dt" sz="half" idx="10"/>
          </p:nvPr>
        </p:nvSpPr>
        <p:spPr>
          <a:xfrm>
            <a:off x="912834" y="6251575"/>
            <a:ext cx="1296987" cy="457200"/>
          </a:xfrm>
        </p:spPr>
        <p:txBody>
          <a:bodyPr/>
          <a:lstStyle>
            <a:lvl1pPr>
              <a:defRPr/>
            </a:lvl1pPr>
          </a:lstStyle>
          <a:p>
            <a:pPr>
              <a:defRPr/>
            </a:pPr>
            <a:endParaRPr lang="de-DE"/>
          </a:p>
        </p:txBody>
      </p:sp>
      <p:sp>
        <p:nvSpPr>
          <p:cNvPr id="11" name="Rectangle 14"/>
          <p:cNvSpPr>
            <a:spLocks noGrp="1" noChangeArrowheads="1"/>
          </p:cNvSpPr>
          <p:nvPr>
            <p:ph type="ftr" sz="quarter" idx="11"/>
          </p:nvPr>
        </p:nvSpPr>
        <p:spPr>
          <a:xfrm>
            <a:off x="2438400" y="6248400"/>
            <a:ext cx="4800600" cy="457200"/>
          </a:xfrm>
        </p:spPr>
        <p:txBody>
          <a:bodyPr/>
          <a:lstStyle>
            <a:lvl1pPr>
              <a:defRPr/>
            </a:lvl1pPr>
          </a:lstStyle>
          <a:p>
            <a:pPr>
              <a:defRPr/>
            </a:pPr>
            <a:r>
              <a:rPr lang="de-DE"/>
              <a:t>Deutsches Institut für Jugendhilfe und Familienrecht e.V. (DIJuF)</a:t>
            </a:r>
          </a:p>
        </p:txBody>
      </p:sp>
      <p:sp>
        <p:nvSpPr>
          <p:cNvPr id="12" name="Rectangle 15"/>
          <p:cNvSpPr>
            <a:spLocks noGrp="1" noChangeArrowheads="1"/>
          </p:cNvSpPr>
          <p:nvPr>
            <p:ph type="sldNum" sz="quarter" idx="12"/>
          </p:nvPr>
        </p:nvSpPr>
        <p:spPr>
          <a:xfrm>
            <a:off x="7467600" y="6248400"/>
            <a:ext cx="1219200" cy="457200"/>
          </a:xfrm>
        </p:spPr>
        <p:txBody>
          <a:bodyPr/>
          <a:lstStyle>
            <a:lvl1pPr>
              <a:defRPr/>
            </a:lvl1pPr>
          </a:lstStyle>
          <a:p>
            <a:pPr>
              <a:defRPr/>
            </a:pPr>
            <a:fld id="{5668B165-69B2-41CD-BC1A-4A65C36DB577}" type="slidenum">
              <a:rPr lang="de-DE"/>
              <a:pPr>
                <a:defRPr/>
              </a:pPr>
              <a:t>‹Nr.›</a:t>
            </a:fld>
            <a:endParaRPr lang="de-DE"/>
          </a:p>
        </p:txBody>
      </p:sp>
    </p:spTree>
    <p:extLst>
      <p:ext uri="{BB962C8B-B14F-4D97-AF65-F5344CB8AC3E}">
        <p14:creationId xmlns:p14="http://schemas.microsoft.com/office/powerpoint/2010/main" val="1864269557"/>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Inhaltsplatzhalter 2"/>
          <p:cNvSpPr>
            <a:spLocks noGrp="1"/>
          </p:cNvSpPr>
          <p:nvPr>
            <p:ph idx="1"/>
          </p:nvPr>
        </p:nvSpPr>
        <p:spPr/>
        <p:txBody>
          <a:body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Rectangle 9"/>
          <p:cNvSpPr>
            <a:spLocks noGrp="1" noChangeArrowheads="1"/>
          </p:cNvSpPr>
          <p:nvPr>
            <p:ph type="dt" sz="half" idx="10"/>
          </p:nvPr>
        </p:nvSpPr>
        <p:spPr>
          <a:ln/>
        </p:spPr>
        <p:txBody>
          <a:bodyPr/>
          <a:lstStyle>
            <a:lvl1pPr>
              <a:defRPr/>
            </a:lvl1pPr>
          </a:lstStyle>
          <a:p>
            <a:pPr>
              <a:defRPr/>
            </a:pPr>
            <a:endParaRPr lang="de-DE"/>
          </a:p>
        </p:txBody>
      </p:sp>
      <p:sp>
        <p:nvSpPr>
          <p:cNvPr id="5" name="Rectangle 10"/>
          <p:cNvSpPr>
            <a:spLocks noGrp="1" noChangeArrowheads="1"/>
          </p:cNvSpPr>
          <p:nvPr>
            <p:ph type="ftr" sz="quarter" idx="11"/>
          </p:nvPr>
        </p:nvSpPr>
        <p:spPr>
          <a:ln/>
        </p:spPr>
        <p:txBody>
          <a:bodyPr/>
          <a:lstStyle>
            <a:lvl1pPr>
              <a:defRPr/>
            </a:lvl1pPr>
          </a:lstStyle>
          <a:p>
            <a:pPr>
              <a:defRPr/>
            </a:pPr>
            <a:r>
              <a:rPr lang="de-DE"/>
              <a:t>Deutsches Institut für Jugendhilfe und Familienrecht e.V. (DIJuF)</a:t>
            </a:r>
          </a:p>
        </p:txBody>
      </p:sp>
      <p:sp>
        <p:nvSpPr>
          <p:cNvPr id="6" name="Rectangle 11"/>
          <p:cNvSpPr>
            <a:spLocks noGrp="1" noChangeArrowheads="1"/>
          </p:cNvSpPr>
          <p:nvPr>
            <p:ph type="sldNum" sz="quarter" idx="12"/>
          </p:nvPr>
        </p:nvSpPr>
        <p:spPr>
          <a:ln/>
        </p:spPr>
        <p:txBody>
          <a:bodyPr/>
          <a:lstStyle>
            <a:lvl1pPr>
              <a:defRPr/>
            </a:lvl1pPr>
          </a:lstStyle>
          <a:p>
            <a:pPr>
              <a:defRPr/>
            </a:pPr>
            <a:fld id="{A9611787-43BE-4373-A75C-83D97FF8F02D}" type="slidenum">
              <a:rPr lang="de-DE"/>
              <a:pPr>
                <a:defRPr/>
              </a:pPr>
              <a:t>‹Nr.›</a:t>
            </a:fld>
            <a:endParaRPr lang="de-DE"/>
          </a:p>
        </p:txBody>
      </p:sp>
    </p:spTree>
    <p:extLst>
      <p:ext uri="{BB962C8B-B14F-4D97-AF65-F5344CB8AC3E}">
        <p14:creationId xmlns:p14="http://schemas.microsoft.com/office/powerpoint/2010/main" val="1187019366"/>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secHead" preserve="1">
  <p:cSld name="Abschnitts-&#10;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722313" y="4406901"/>
            <a:ext cx="7772400" cy="1362075"/>
          </a:xfrm>
        </p:spPr>
        <p:txBody>
          <a:bodyPr anchor="t"/>
          <a:lstStyle>
            <a:lvl1pPr algn="l">
              <a:defRPr sz="4000" b="1" cap="all"/>
            </a:lvl1pPr>
          </a:lstStyle>
          <a:p>
            <a:r>
              <a:rPr lang="de-DE" smtClean="0"/>
              <a:t>Titelmasterformat durch Klicken bearbeiten</a:t>
            </a:r>
            <a:endParaRPr lang="de-DE"/>
          </a:p>
        </p:txBody>
      </p:sp>
      <p:sp>
        <p:nvSpPr>
          <p:cNvPr id="3" name="Textplatzhalt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de-DE" smtClean="0"/>
              <a:t>Textmasterformat bearbeiten</a:t>
            </a:r>
          </a:p>
        </p:txBody>
      </p:sp>
      <p:sp>
        <p:nvSpPr>
          <p:cNvPr id="4" name="Rectangle 9"/>
          <p:cNvSpPr>
            <a:spLocks noGrp="1" noChangeArrowheads="1"/>
          </p:cNvSpPr>
          <p:nvPr>
            <p:ph type="dt" sz="half" idx="10"/>
          </p:nvPr>
        </p:nvSpPr>
        <p:spPr>
          <a:ln/>
        </p:spPr>
        <p:txBody>
          <a:bodyPr/>
          <a:lstStyle>
            <a:lvl1pPr>
              <a:defRPr/>
            </a:lvl1pPr>
          </a:lstStyle>
          <a:p>
            <a:pPr>
              <a:defRPr/>
            </a:pPr>
            <a:endParaRPr lang="de-DE"/>
          </a:p>
        </p:txBody>
      </p:sp>
      <p:sp>
        <p:nvSpPr>
          <p:cNvPr id="5" name="Rectangle 10"/>
          <p:cNvSpPr>
            <a:spLocks noGrp="1" noChangeArrowheads="1"/>
          </p:cNvSpPr>
          <p:nvPr>
            <p:ph type="ftr" sz="quarter" idx="11"/>
          </p:nvPr>
        </p:nvSpPr>
        <p:spPr>
          <a:ln/>
        </p:spPr>
        <p:txBody>
          <a:bodyPr/>
          <a:lstStyle>
            <a:lvl1pPr>
              <a:defRPr/>
            </a:lvl1pPr>
          </a:lstStyle>
          <a:p>
            <a:pPr>
              <a:defRPr/>
            </a:pPr>
            <a:r>
              <a:rPr lang="de-DE"/>
              <a:t>Deutsches Institut für Jugendhilfe und Familienrecht e.V. (DIJuF)</a:t>
            </a:r>
          </a:p>
        </p:txBody>
      </p:sp>
      <p:sp>
        <p:nvSpPr>
          <p:cNvPr id="6" name="Rectangle 11"/>
          <p:cNvSpPr>
            <a:spLocks noGrp="1" noChangeArrowheads="1"/>
          </p:cNvSpPr>
          <p:nvPr>
            <p:ph type="sldNum" sz="quarter" idx="12"/>
          </p:nvPr>
        </p:nvSpPr>
        <p:spPr>
          <a:ln/>
        </p:spPr>
        <p:txBody>
          <a:bodyPr/>
          <a:lstStyle>
            <a:lvl1pPr>
              <a:defRPr/>
            </a:lvl1pPr>
          </a:lstStyle>
          <a:p>
            <a:pPr>
              <a:defRPr/>
            </a:pPr>
            <a:fld id="{6412D38A-DEF8-489D-80CC-FDE3E144C4EC}" type="slidenum">
              <a:rPr lang="de-DE"/>
              <a:pPr>
                <a:defRPr/>
              </a:pPr>
              <a:t>‹Nr.›</a:t>
            </a:fld>
            <a:endParaRPr lang="de-DE"/>
          </a:p>
        </p:txBody>
      </p:sp>
    </p:spTree>
    <p:extLst>
      <p:ext uri="{BB962C8B-B14F-4D97-AF65-F5344CB8AC3E}">
        <p14:creationId xmlns:p14="http://schemas.microsoft.com/office/powerpoint/2010/main" val="290301850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Inhaltsplatzhalter 2"/>
          <p:cNvSpPr>
            <a:spLocks noGrp="1"/>
          </p:cNvSpPr>
          <p:nvPr>
            <p:ph sz="half" idx="1"/>
          </p:nvPr>
        </p:nvSpPr>
        <p:spPr>
          <a:xfrm>
            <a:off x="914400" y="1600200"/>
            <a:ext cx="38100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Inhaltsplatzhalter 3"/>
          <p:cNvSpPr>
            <a:spLocks noGrp="1"/>
          </p:cNvSpPr>
          <p:nvPr>
            <p:ph sz="half" idx="2"/>
          </p:nvPr>
        </p:nvSpPr>
        <p:spPr>
          <a:xfrm>
            <a:off x="4876800" y="1600200"/>
            <a:ext cx="38100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5" name="Rectangle 9"/>
          <p:cNvSpPr>
            <a:spLocks noGrp="1" noChangeArrowheads="1"/>
          </p:cNvSpPr>
          <p:nvPr>
            <p:ph type="dt" sz="half" idx="10"/>
          </p:nvPr>
        </p:nvSpPr>
        <p:spPr>
          <a:ln/>
        </p:spPr>
        <p:txBody>
          <a:bodyPr/>
          <a:lstStyle>
            <a:lvl1pPr>
              <a:defRPr/>
            </a:lvl1pPr>
          </a:lstStyle>
          <a:p>
            <a:pPr>
              <a:defRPr/>
            </a:pPr>
            <a:endParaRPr lang="de-DE"/>
          </a:p>
        </p:txBody>
      </p:sp>
      <p:sp>
        <p:nvSpPr>
          <p:cNvPr id="6" name="Rectangle 10"/>
          <p:cNvSpPr>
            <a:spLocks noGrp="1" noChangeArrowheads="1"/>
          </p:cNvSpPr>
          <p:nvPr>
            <p:ph type="ftr" sz="quarter" idx="11"/>
          </p:nvPr>
        </p:nvSpPr>
        <p:spPr>
          <a:ln/>
        </p:spPr>
        <p:txBody>
          <a:bodyPr/>
          <a:lstStyle>
            <a:lvl1pPr>
              <a:defRPr/>
            </a:lvl1pPr>
          </a:lstStyle>
          <a:p>
            <a:pPr>
              <a:defRPr/>
            </a:pPr>
            <a:r>
              <a:rPr lang="de-DE"/>
              <a:t>Deutsches Institut für Jugendhilfe und Familienrecht e.V. (DIJuF)</a:t>
            </a:r>
          </a:p>
        </p:txBody>
      </p:sp>
      <p:sp>
        <p:nvSpPr>
          <p:cNvPr id="7" name="Rectangle 11"/>
          <p:cNvSpPr>
            <a:spLocks noGrp="1" noChangeArrowheads="1"/>
          </p:cNvSpPr>
          <p:nvPr>
            <p:ph type="sldNum" sz="quarter" idx="12"/>
          </p:nvPr>
        </p:nvSpPr>
        <p:spPr>
          <a:ln/>
        </p:spPr>
        <p:txBody>
          <a:bodyPr/>
          <a:lstStyle>
            <a:lvl1pPr>
              <a:defRPr/>
            </a:lvl1pPr>
          </a:lstStyle>
          <a:p>
            <a:pPr>
              <a:defRPr/>
            </a:pPr>
            <a:fld id="{329DA71C-F215-479A-99D4-A631EA3E7857}" type="slidenum">
              <a:rPr lang="de-DE"/>
              <a:pPr>
                <a:defRPr/>
              </a:pPr>
              <a:t>‹Nr.›</a:t>
            </a:fld>
            <a:endParaRPr lang="de-DE"/>
          </a:p>
        </p:txBody>
      </p:sp>
    </p:spTree>
    <p:extLst>
      <p:ext uri="{BB962C8B-B14F-4D97-AF65-F5344CB8AC3E}">
        <p14:creationId xmlns:p14="http://schemas.microsoft.com/office/powerpoint/2010/main" val="1068609700"/>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Inhaltsplatzhalter 2"/>
          <p:cNvSpPr>
            <a:spLocks noGrp="1"/>
          </p:cNvSpPr>
          <p:nvPr>
            <p:ph sz="half" idx="1"/>
          </p:nvPr>
        </p:nvSpPr>
        <p:spPr>
          <a:xfrm>
            <a:off x="914400" y="1600200"/>
            <a:ext cx="38100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Inhaltsplatzhalter 3"/>
          <p:cNvSpPr>
            <a:spLocks noGrp="1"/>
          </p:cNvSpPr>
          <p:nvPr>
            <p:ph sz="half" idx="2"/>
          </p:nvPr>
        </p:nvSpPr>
        <p:spPr>
          <a:xfrm>
            <a:off x="4876800" y="1600200"/>
            <a:ext cx="38100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5" name="Rectangle 9"/>
          <p:cNvSpPr>
            <a:spLocks noGrp="1" noChangeArrowheads="1"/>
          </p:cNvSpPr>
          <p:nvPr>
            <p:ph type="dt" sz="half" idx="10"/>
          </p:nvPr>
        </p:nvSpPr>
        <p:spPr>
          <a:ln/>
        </p:spPr>
        <p:txBody>
          <a:bodyPr/>
          <a:lstStyle>
            <a:lvl1pPr>
              <a:defRPr/>
            </a:lvl1pPr>
          </a:lstStyle>
          <a:p>
            <a:pPr>
              <a:defRPr/>
            </a:pPr>
            <a:endParaRPr lang="de-DE"/>
          </a:p>
        </p:txBody>
      </p:sp>
      <p:sp>
        <p:nvSpPr>
          <p:cNvPr id="6" name="Rectangle 10"/>
          <p:cNvSpPr>
            <a:spLocks noGrp="1" noChangeArrowheads="1"/>
          </p:cNvSpPr>
          <p:nvPr>
            <p:ph type="ftr" sz="quarter" idx="11"/>
          </p:nvPr>
        </p:nvSpPr>
        <p:spPr>
          <a:ln/>
        </p:spPr>
        <p:txBody>
          <a:bodyPr/>
          <a:lstStyle>
            <a:lvl1pPr>
              <a:defRPr/>
            </a:lvl1pPr>
          </a:lstStyle>
          <a:p>
            <a:pPr>
              <a:defRPr/>
            </a:pPr>
            <a:r>
              <a:rPr lang="de-DE"/>
              <a:t>Deutsches Institut für Jugendhilfe und Familienrecht e.V. (DIJuF)</a:t>
            </a:r>
          </a:p>
        </p:txBody>
      </p:sp>
      <p:sp>
        <p:nvSpPr>
          <p:cNvPr id="7" name="Rectangle 11"/>
          <p:cNvSpPr>
            <a:spLocks noGrp="1" noChangeArrowheads="1"/>
          </p:cNvSpPr>
          <p:nvPr>
            <p:ph type="sldNum" sz="quarter" idx="12"/>
          </p:nvPr>
        </p:nvSpPr>
        <p:spPr>
          <a:ln/>
        </p:spPr>
        <p:txBody>
          <a:bodyPr/>
          <a:lstStyle>
            <a:lvl1pPr>
              <a:defRPr/>
            </a:lvl1pPr>
          </a:lstStyle>
          <a:p>
            <a:pPr>
              <a:defRPr/>
            </a:pPr>
            <a:fld id="{DC35FD54-4676-4831-97E6-FFC42B2153BE}" type="slidenum">
              <a:rPr lang="de-DE"/>
              <a:pPr>
                <a:defRPr/>
              </a:pPr>
              <a:t>‹Nr.›</a:t>
            </a:fld>
            <a:endParaRPr lang="de-DE"/>
          </a:p>
        </p:txBody>
      </p:sp>
    </p:spTree>
    <p:extLst>
      <p:ext uri="{BB962C8B-B14F-4D97-AF65-F5344CB8AC3E}">
        <p14:creationId xmlns:p14="http://schemas.microsoft.com/office/powerpoint/2010/main" val="2965611068"/>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p:cNvSpPr>
            <a:spLocks noGrp="1"/>
          </p:cNvSpPr>
          <p:nvPr>
            <p:ph type="title"/>
          </p:nvPr>
        </p:nvSpPr>
        <p:spPr>
          <a:xfrm>
            <a:off x="457200" y="274639"/>
            <a:ext cx="8229600" cy="1143000"/>
          </a:xfrm>
        </p:spPr>
        <p:txBody>
          <a:bodyPr/>
          <a:lstStyle>
            <a:lvl1pPr>
              <a:defRPr/>
            </a:lvl1pPr>
          </a:lstStyle>
          <a:p>
            <a:r>
              <a:rPr lang="de-DE" smtClean="0"/>
              <a:t>Titelmasterformat durch Klicken bearbeiten</a:t>
            </a:r>
            <a:endParaRPr lang="de-DE"/>
          </a:p>
        </p:txBody>
      </p:sp>
      <p:sp>
        <p:nvSpPr>
          <p:cNvPr id="3" name="Textplatzhalter 2"/>
          <p:cNvSpPr>
            <a:spLocks noGrp="1"/>
          </p:cNvSpPr>
          <p:nvPr>
            <p:ph type="body" idx="1"/>
          </p:nvPr>
        </p:nvSpPr>
        <p:spPr>
          <a:xfrm>
            <a:off x="457200" y="1535113"/>
            <a:ext cx="4040188" cy="63976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smtClean="0"/>
              <a:t>Textmasterformat bearbeiten</a:t>
            </a:r>
          </a:p>
        </p:txBody>
      </p:sp>
      <p:sp>
        <p:nvSpPr>
          <p:cNvPr id="4" name="Inhaltsplatzhalt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5" name="Textplatzhalter 4"/>
          <p:cNvSpPr>
            <a:spLocks noGrp="1"/>
          </p:cNvSpPr>
          <p:nvPr>
            <p:ph type="body" sz="quarter" idx="3"/>
          </p:nvPr>
        </p:nvSpPr>
        <p:spPr>
          <a:xfrm>
            <a:off x="4645033" y="1535113"/>
            <a:ext cx="4041775" cy="63976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smtClean="0"/>
              <a:t>Textmasterformat bearbeiten</a:t>
            </a:r>
          </a:p>
        </p:txBody>
      </p:sp>
      <p:sp>
        <p:nvSpPr>
          <p:cNvPr id="6" name="Inhaltsplatzhalter 5"/>
          <p:cNvSpPr>
            <a:spLocks noGrp="1"/>
          </p:cNvSpPr>
          <p:nvPr>
            <p:ph sz="quarter" idx="4"/>
          </p:nvPr>
        </p:nvSpPr>
        <p:spPr>
          <a:xfrm>
            <a:off x="4645033"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7" name="Rectangle 9"/>
          <p:cNvSpPr>
            <a:spLocks noGrp="1" noChangeArrowheads="1"/>
          </p:cNvSpPr>
          <p:nvPr>
            <p:ph type="dt" sz="half" idx="10"/>
          </p:nvPr>
        </p:nvSpPr>
        <p:spPr>
          <a:ln/>
        </p:spPr>
        <p:txBody>
          <a:bodyPr/>
          <a:lstStyle>
            <a:lvl1pPr>
              <a:defRPr/>
            </a:lvl1pPr>
          </a:lstStyle>
          <a:p>
            <a:pPr>
              <a:defRPr/>
            </a:pPr>
            <a:endParaRPr lang="de-DE"/>
          </a:p>
        </p:txBody>
      </p:sp>
      <p:sp>
        <p:nvSpPr>
          <p:cNvPr id="8" name="Rectangle 10"/>
          <p:cNvSpPr>
            <a:spLocks noGrp="1" noChangeArrowheads="1"/>
          </p:cNvSpPr>
          <p:nvPr>
            <p:ph type="ftr" sz="quarter" idx="11"/>
          </p:nvPr>
        </p:nvSpPr>
        <p:spPr>
          <a:ln/>
        </p:spPr>
        <p:txBody>
          <a:bodyPr/>
          <a:lstStyle>
            <a:lvl1pPr>
              <a:defRPr/>
            </a:lvl1pPr>
          </a:lstStyle>
          <a:p>
            <a:pPr>
              <a:defRPr/>
            </a:pPr>
            <a:r>
              <a:rPr lang="de-DE"/>
              <a:t>Deutsches Institut für Jugendhilfe und Familienrecht e.V. (DIJuF)</a:t>
            </a:r>
          </a:p>
        </p:txBody>
      </p:sp>
      <p:sp>
        <p:nvSpPr>
          <p:cNvPr id="9" name="Rectangle 11"/>
          <p:cNvSpPr>
            <a:spLocks noGrp="1" noChangeArrowheads="1"/>
          </p:cNvSpPr>
          <p:nvPr>
            <p:ph type="sldNum" sz="quarter" idx="12"/>
          </p:nvPr>
        </p:nvSpPr>
        <p:spPr>
          <a:ln/>
        </p:spPr>
        <p:txBody>
          <a:bodyPr/>
          <a:lstStyle>
            <a:lvl1pPr>
              <a:defRPr/>
            </a:lvl1pPr>
          </a:lstStyle>
          <a:p>
            <a:pPr>
              <a:defRPr/>
            </a:pPr>
            <a:fld id="{D774D83B-AB6E-406F-815A-4A64C6D32B64}" type="slidenum">
              <a:rPr lang="de-DE"/>
              <a:pPr>
                <a:defRPr/>
              </a:pPr>
              <a:t>‹Nr.›</a:t>
            </a:fld>
            <a:endParaRPr lang="de-DE"/>
          </a:p>
        </p:txBody>
      </p:sp>
    </p:spTree>
    <p:extLst>
      <p:ext uri="{BB962C8B-B14F-4D97-AF65-F5344CB8AC3E}">
        <p14:creationId xmlns:p14="http://schemas.microsoft.com/office/powerpoint/2010/main" val="2358541315"/>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Rectangle 9"/>
          <p:cNvSpPr>
            <a:spLocks noGrp="1" noChangeArrowheads="1"/>
          </p:cNvSpPr>
          <p:nvPr>
            <p:ph type="dt" sz="half" idx="10"/>
          </p:nvPr>
        </p:nvSpPr>
        <p:spPr>
          <a:ln/>
        </p:spPr>
        <p:txBody>
          <a:bodyPr/>
          <a:lstStyle>
            <a:lvl1pPr>
              <a:defRPr/>
            </a:lvl1pPr>
          </a:lstStyle>
          <a:p>
            <a:pPr>
              <a:defRPr/>
            </a:pPr>
            <a:endParaRPr lang="de-DE"/>
          </a:p>
        </p:txBody>
      </p:sp>
      <p:sp>
        <p:nvSpPr>
          <p:cNvPr id="4" name="Rectangle 10"/>
          <p:cNvSpPr>
            <a:spLocks noGrp="1" noChangeArrowheads="1"/>
          </p:cNvSpPr>
          <p:nvPr>
            <p:ph type="ftr" sz="quarter" idx="11"/>
          </p:nvPr>
        </p:nvSpPr>
        <p:spPr>
          <a:ln/>
        </p:spPr>
        <p:txBody>
          <a:bodyPr/>
          <a:lstStyle>
            <a:lvl1pPr>
              <a:defRPr/>
            </a:lvl1pPr>
          </a:lstStyle>
          <a:p>
            <a:pPr>
              <a:defRPr/>
            </a:pPr>
            <a:r>
              <a:rPr lang="de-DE"/>
              <a:t>Deutsches Institut für Jugendhilfe und Familienrecht e.V. (DIJuF)</a:t>
            </a:r>
          </a:p>
        </p:txBody>
      </p:sp>
      <p:sp>
        <p:nvSpPr>
          <p:cNvPr id="5" name="Rectangle 11"/>
          <p:cNvSpPr>
            <a:spLocks noGrp="1" noChangeArrowheads="1"/>
          </p:cNvSpPr>
          <p:nvPr>
            <p:ph type="sldNum" sz="quarter" idx="12"/>
          </p:nvPr>
        </p:nvSpPr>
        <p:spPr>
          <a:ln/>
        </p:spPr>
        <p:txBody>
          <a:bodyPr/>
          <a:lstStyle>
            <a:lvl1pPr>
              <a:defRPr/>
            </a:lvl1pPr>
          </a:lstStyle>
          <a:p>
            <a:pPr>
              <a:defRPr/>
            </a:pPr>
            <a:fld id="{81EDD03B-90B1-43B1-A985-0E23214BA6A9}" type="slidenum">
              <a:rPr lang="de-DE"/>
              <a:pPr>
                <a:defRPr/>
              </a:pPr>
              <a:t>‹Nr.›</a:t>
            </a:fld>
            <a:endParaRPr lang="de-DE"/>
          </a:p>
        </p:txBody>
      </p:sp>
    </p:spTree>
    <p:extLst>
      <p:ext uri="{BB962C8B-B14F-4D97-AF65-F5344CB8AC3E}">
        <p14:creationId xmlns:p14="http://schemas.microsoft.com/office/powerpoint/2010/main" val="714866855"/>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Rectangle 9"/>
          <p:cNvSpPr>
            <a:spLocks noGrp="1" noChangeArrowheads="1"/>
          </p:cNvSpPr>
          <p:nvPr>
            <p:ph type="dt" sz="half" idx="10"/>
          </p:nvPr>
        </p:nvSpPr>
        <p:spPr>
          <a:ln/>
        </p:spPr>
        <p:txBody>
          <a:bodyPr/>
          <a:lstStyle>
            <a:lvl1pPr>
              <a:defRPr/>
            </a:lvl1pPr>
          </a:lstStyle>
          <a:p>
            <a:pPr>
              <a:defRPr/>
            </a:pPr>
            <a:endParaRPr lang="de-DE"/>
          </a:p>
        </p:txBody>
      </p:sp>
      <p:sp>
        <p:nvSpPr>
          <p:cNvPr id="3" name="Rectangle 10"/>
          <p:cNvSpPr>
            <a:spLocks noGrp="1" noChangeArrowheads="1"/>
          </p:cNvSpPr>
          <p:nvPr>
            <p:ph type="ftr" sz="quarter" idx="11"/>
          </p:nvPr>
        </p:nvSpPr>
        <p:spPr>
          <a:ln/>
        </p:spPr>
        <p:txBody>
          <a:bodyPr/>
          <a:lstStyle>
            <a:lvl1pPr>
              <a:defRPr/>
            </a:lvl1pPr>
          </a:lstStyle>
          <a:p>
            <a:pPr>
              <a:defRPr/>
            </a:pPr>
            <a:r>
              <a:rPr lang="de-DE"/>
              <a:t>Deutsches Institut für Jugendhilfe und Familienrecht e.V. (DIJuF)</a:t>
            </a:r>
          </a:p>
        </p:txBody>
      </p:sp>
      <p:sp>
        <p:nvSpPr>
          <p:cNvPr id="4" name="Rectangle 11"/>
          <p:cNvSpPr>
            <a:spLocks noGrp="1" noChangeArrowheads="1"/>
          </p:cNvSpPr>
          <p:nvPr>
            <p:ph type="sldNum" sz="quarter" idx="12"/>
          </p:nvPr>
        </p:nvSpPr>
        <p:spPr>
          <a:ln/>
        </p:spPr>
        <p:txBody>
          <a:bodyPr/>
          <a:lstStyle>
            <a:lvl1pPr>
              <a:defRPr/>
            </a:lvl1pPr>
          </a:lstStyle>
          <a:p>
            <a:pPr>
              <a:defRPr/>
            </a:pPr>
            <a:fld id="{3FC4E6CA-DDAA-4063-A56B-1F22902EABE8}" type="slidenum">
              <a:rPr lang="de-DE"/>
              <a:pPr>
                <a:defRPr/>
              </a:pPr>
              <a:t>‹Nr.›</a:t>
            </a:fld>
            <a:endParaRPr lang="de-DE"/>
          </a:p>
        </p:txBody>
      </p:sp>
    </p:spTree>
    <p:extLst>
      <p:ext uri="{BB962C8B-B14F-4D97-AF65-F5344CB8AC3E}">
        <p14:creationId xmlns:p14="http://schemas.microsoft.com/office/powerpoint/2010/main" val="1608745952"/>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457219" y="273049"/>
            <a:ext cx="3008313" cy="1162051"/>
          </a:xfrm>
        </p:spPr>
        <p:txBody>
          <a:bodyPr anchor="b"/>
          <a:lstStyle>
            <a:lvl1pPr algn="l">
              <a:defRPr sz="2000" b="1"/>
            </a:lvl1pPr>
          </a:lstStyle>
          <a:p>
            <a:r>
              <a:rPr lang="de-DE" smtClean="0"/>
              <a:t>Titelmasterformat durch Klicken bearbeiten</a:t>
            </a:r>
            <a:endParaRPr lang="de-DE"/>
          </a:p>
        </p:txBody>
      </p:sp>
      <p:sp>
        <p:nvSpPr>
          <p:cNvPr id="3" name="Inhaltsplatzhalter 2"/>
          <p:cNvSpPr>
            <a:spLocks noGrp="1"/>
          </p:cNvSpPr>
          <p:nvPr>
            <p:ph idx="1"/>
          </p:nvPr>
        </p:nvSpPr>
        <p:spPr>
          <a:xfrm>
            <a:off x="3575050" y="273088"/>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Textplatzhalter 3"/>
          <p:cNvSpPr>
            <a:spLocks noGrp="1"/>
          </p:cNvSpPr>
          <p:nvPr>
            <p:ph type="body" sz="half" idx="2"/>
          </p:nvPr>
        </p:nvSpPr>
        <p:spPr>
          <a:xfrm>
            <a:off x="457219" y="1435104"/>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smtClean="0"/>
              <a:t>Textmasterformat bearbeiten</a:t>
            </a:r>
          </a:p>
        </p:txBody>
      </p:sp>
      <p:sp>
        <p:nvSpPr>
          <p:cNvPr id="5" name="Rectangle 9"/>
          <p:cNvSpPr>
            <a:spLocks noGrp="1" noChangeArrowheads="1"/>
          </p:cNvSpPr>
          <p:nvPr>
            <p:ph type="dt" sz="half" idx="10"/>
          </p:nvPr>
        </p:nvSpPr>
        <p:spPr>
          <a:ln/>
        </p:spPr>
        <p:txBody>
          <a:bodyPr/>
          <a:lstStyle>
            <a:lvl1pPr>
              <a:defRPr/>
            </a:lvl1pPr>
          </a:lstStyle>
          <a:p>
            <a:pPr>
              <a:defRPr/>
            </a:pPr>
            <a:endParaRPr lang="de-DE"/>
          </a:p>
        </p:txBody>
      </p:sp>
      <p:sp>
        <p:nvSpPr>
          <p:cNvPr id="6" name="Rectangle 10"/>
          <p:cNvSpPr>
            <a:spLocks noGrp="1" noChangeArrowheads="1"/>
          </p:cNvSpPr>
          <p:nvPr>
            <p:ph type="ftr" sz="quarter" idx="11"/>
          </p:nvPr>
        </p:nvSpPr>
        <p:spPr>
          <a:ln/>
        </p:spPr>
        <p:txBody>
          <a:bodyPr/>
          <a:lstStyle>
            <a:lvl1pPr>
              <a:defRPr/>
            </a:lvl1pPr>
          </a:lstStyle>
          <a:p>
            <a:pPr>
              <a:defRPr/>
            </a:pPr>
            <a:r>
              <a:rPr lang="de-DE"/>
              <a:t>Deutsches Institut für Jugendhilfe und Familienrecht e.V. (DIJuF)</a:t>
            </a:r>
          </a:p>
        </p:txBody>
      </p:sp>
      <p:sp>
        <p:nvSpPr>
          <p:cNvPr id="7" name="Rectangle 11"/>
          <p:cNvSpPr>
            <a:spLocks noGrp="1" noChangeArrowheads="1"/>
          </p:cNvSpPr>
          <p:nvPr>
            <p:ph type="sldNum" sz="quarter" idx="12"/>
          </p:nvPr>
        </p:nvSpPr>
        <p:spPr>
          <a:ln/>
        </p:spPr>
        <p:txBody>
          <a:bodyPr/>
          <a:lstStyle>
            <a:lvl1pPr>
              <a:defRPr/>
            </a:lvl1pPr>
          </a:lstStyle>
          <a:p>
            <a:pPr>
              <a:defRPr/>
            </a:pPr>
            <a:fld id="{8FC78925-D4E1-4F98-AB19-D34EF965B20C}" type="slidenum">
              <a:rPr lang="de-DE"/>
              <a:pPr>
                <a:defRPr/>
              </a:pPr>
              <a:t>‹Nr.›</a:t>
            </a:fld>
            <a:endParaRPr lang="de-DE"/>
          </a:p>
        </p:txBody>
      </p:sp>
    </p:spTree>
    <p:extLst>
      <p:ext uri="{BB962C8B-B14F-4D97-AF65-F5344CB8AC3E}">
        <p14:creationId xmlns:p14="http://schemas.microsoft.com/office/powerpoint/2010/main" val="2352900616"/>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1792288" y="4800601"/>
            <a:ext cx="5486400" cy="566739"/>
          </a:xfrm>
        </p:spPr>
        <p:txBody>
          <a:bodyPr anchor="b"/>
          <a:lstStyle>
            <a:lvl1pPr algn="l">
              <a:defRPr sz="2000" b="1"/>
            </a:lvl1pPr>
          </a:lstStyle>
          <a:p>
            <a:r>
              <a:rPr lang="de-DE" smtClean="0"/>
              <a:t>Titelmasterformat durch Klicken bearbeiten</a:t>
            </a:r>
            <a:endParaRPr lang="de-DE"/>
          </a:p>
        </p:txBody>
      </p:sp>
      <p:sp>
        <p:nvSpPr>
          <p:cNvPr id="3" name="Bildplatzhalt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de-DE" noProof="0" smtClean="0"/>
          </a:p>
        </p:txBody>
      </p:sp>
      <p:sp>
        <p:nvSpPr>
          <p:cNvPr id="4" name="Textplatzhalter 3"/>
          <p:cNvSpPr>
            <a:spLocks noGrp="1"/>
          </p:cNvSpPr>
          <p:nvPr>
            <p:ph type="body" sz="half" idx="2"/>
          </p:nvPr>
        </p:nvSpPr>
        <p:spPr>
          <a:xfrm>
            <a:off x="1792288" y="5367374"/>
            <a:ext cx="5486400" cy="8048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smtClean="0"/>
              <a:t>Textmasterformat bearbeiten</a:t>
            </a:r>
          </a:p>
        </p:txBody>
      </p:sp>
      <p:sp>
        <p:nvSpPr>
          <p:cNvPr id="5" name="Rectangle 9"/>
          <p:cNvSpPr>
            <a:spLocks noGrp="1" noChangeArrowheads="1"/>
          </p:cNvSpPr>
          <p:nvPr>
            <p:ph type="dt" sz="half" idx="10"/>
          </p:nvPr>
        </p:nvSpPr>
        <p:spPr>
          <a:ln/>
        </p:spPr>
        <p:txBody>
          <a:bodyPr/>
          <a:lstStyle>
            <a:lvl1pPr>
              <a:defRPr/>
            </a:lvl1pPr>
          </a:lstStyle>
          <a:p>
            <a:pPr>
              <a:defRPr/>
            </a:pPr>
            <a:endParaRPr lang="de-DE"/>
          </a:p>
        </p:txBody>
      </p:sp>
      <p:sp>
        <p:nvSpPr>
          <p:cNvPr id="6" name="Rectangle 10"/>
          <p:cNvSpPr>
            <a:spLocks noGrp="1" noChangeArrowheads="1"/>
          </p:cNvSpPr>
          <p:nvPr>
            <p:ph type="ftr" sz="quarter" idx="11"/>
          </p:nvPr>
        </p:nvSpPr>
        <p:spPr>
          <a:ln/>
        </p:spPr>
        <p:txBody>
          <a:bodyPr/>
          <a:lstStyle>
            <a:lvl1pPr>
              <a:defRPr/>
            </a:lvl1pPr>
          </a:lstStyle>
          <a:p>
            <a:pPr>
              <a:defRPr/>
            </a:pPr>
            <a:r>
              <a:rPr lang="de-DE"/>
              <a:t>Deutsches Institut für Jugendhilfe und Familienrecht e.V. (DIJuF)</a:t>
            </a:r>
          </a:p>
        </p:txBody>
      </p:sp>
      <p:sp>
        <p:nvSpPr>
          <p:cNvPr id="7" name="Rectangle 11"/>
          <p:cNvSpPr>
            <a:spLocks noGrp="1" noChangeArrowheads="1"/>
          </p:cNvSpPr>
          <p:nvPr>
            <p:ph type="sldNum" sz="quarter" idx="12"/>
          </p:nvPr>
        </p:nvSpPr>
        <p:spPr>
          <a:ln/>
        </p:spPr>
        <p:txBody>
          <a:bodyPr/>
          <a:lstStyle>
            <a:lvl1pPr>
              <a:defRPr/>
            </a:lvl1pPr>
          </a:lstStyle>
          <a:p>
            <a:pPr>
              <a:defRPr/>
            </a:pPr>
            <a:fld id="{7C683C9C-7A8D-458E-9FE7-1687F6261973}" type="slidenum">
              <a:rPr lang="de-DE"/>
              <a:pPr>
                <a:defRPr/>
              </a:pPr>
              <a:t>‹Nr.›</a:t>
            </a:fld>
            <a:endParaRPr lang="de-DE"/>
          </a:p>
        </p:txBody>
      </p:sp>
    </p:spTree>
    <p:extLst>
      <p:ext uri="{BB962C8B-B14F-4D97-AF65-F5344CB8AC3E}">
        <p14:creationId xmlns:p14="http://schemas.microsoft.com/office/powerpoint/2010/main" val="4083601914"/>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Vertikaler Textplatzhalter 2"/>
          <p:cNvSpPr>
            <a:spLocks noGrp="1"/>
          </p:cNvSpPr>
          <p:nvPr>
            <p:ph type="body" orient="vert" idx="1"/>
          </p:nvPr>
        </p:nvSpPr>
        <p:spPr/>
        <p:txBody>
          <a:bodyPr vert="eaVert"/>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Rectangle 9"/>
          <p:cNvSpPr>
            <a:spLocks noGrp="1" noChangeArrowheads="1"/>
          </p:cNvSpPr>
          <p:nvPr>
            <p:ph type="dt" sz="half" idx="10"/>
          </p:nvPr>
        </p:nvSpPr>
        <p:spPr>
          <a:ln/>
        </p:spPr>
        <p:txBody>
          <a:bodyPr/>
          <a:lstStyle>
            <a:lvl1pPr>
              <a:defRPr/>
            </a:lvl1pPr>
          </a:lstStyle>
          <a:p>
            <a:pPr>
              <a:defRPr/>
            </a:pPr>
            <a:endParaRPr lang="de-DE"/>
          </a:p>
        </p:txBody>
      </p:sp>
      <p:sp>
        <p:nvSpPr>
          <p:cNvPr id="5" name="Rectangle 10"/>
          <p:cNvSpPr>
            <a:spLocks noGrp="1" noChangeArrowheads="1"/>
          </p:cNvSpPr>
          <p:nvPr>
            <p:ph type="ftr" sz="quarter" idx="11"/>
          </p:nvPr>
        </p:nvSpPr>
        <p:spPr>
          <a:ln/>
        </p:spPr>
        <p:txBody>
          <a:bodyPr/>
          <a:lstStyle>
            <a:lvl1pPr>
              <a:defRPr/>
            </a:lvl1pPr>
          </a:lstStyle>
          <a:p>
            <a:pPr>
              <a:defRPr/>
            </a:pPr>
            <a:r>
              <a:rPr lang="de-DE"/>
              <a:t>Deutsches Institut für Jugendhilfe und Familienrecht e.V. (DIJuF)</a:t>
            </a:r>
          </a:p>
        </p:txBody>
      </p:sp>
      <p:sp>
        <p:nvSpPr>
          <p:cNvPr id="6" name="Rectangle 11"/>
          <p:cNvSpPr>
            <a:spLocks noGrp="1" noChangeArrowheads="1"/>
          </p:cNvSpPr>
          <p:nvPr>
            <p:ph type="sldNum" sz="quarter" idx="12"/>
          </p:nvPr>
        </p:nvSpPr>
        <p:spPr>
          <a:ln/>
        </p:spPr>
        <p:txBody>
          <a:bodyPr/>
          <a:lstStyle>
            <a:lvl1pPr>
              <a:defRPr/>
            </a:lvl1pPr>
          </a:lstStyle>
          <a:p>
            <a:pPr>
              <a:defRPr/>
            </a:pPr>
            <a:fld id="{0F9795EF-E33E-4A27-847C-2EC83A2C881D}" type="slidenum">
              <a:rPr lang="de-DE"/>
              <a:pPr>
                <a:defRPr/>
              </a:pPr>
              <a:t>‹Nr.›</a:t>
            </a:fld>
            <a:endParaRPr lang="de-DE"/>
          </a:p>
        </p:txBody>
      </p:sp>
    </p:spTree>
    <p:extLst>
      <p:ext uri="{BB962C8B-B14F-4D97-AF65-F5344CB8AC3E}">
        <p14:creationId xmlns:p14="http://schemas.microsoft.com/office/powerpoint/2010/main" val="3857503891"/>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p:cNvSpPr>
            <a:spLocks noGrp="1"/>
          </p:cNvSpPr>
          <p:nvPr>
            <p:ph type="title" orient="vert"/>
          </p:nvPr>
        </p:nvSpPr>
        <p:spPr>
          <a:xfrm>
            <a:off x="6743700" y="277813"/>
            <a:ext cx="1943100" cy="5853112"/>
          </a:xfrm>
        </p:spPr>
        <p:txBody>
          <a:bodyPr vert="eaVert"/>
          <a:lstStyle/>
          <a:p>
            <a:r>
              <a:rPr lang="de-DE" smtClean="0"/>
              <a:t>Titelmasterformat durch Klicken bearbeiten</a:t>
            </a:r>
            <a:endParaRPr lang="de-DE"/>
          </a:p>
        </p:txBody>
      </p:sp>
      <p:sp>
        <p:nvSpPr>
          <p:cNvPr id="3" name="Vertikaler Textplatzhalter 2"/>
          <p:cNvSpPr>
            <a:spLocks noGrp="1"/>
          </p:cNvSpPr>
          <p:nvPr>
            <p:ph type="body" orient="vert" idx="1"/>
          </p:nvPr>
        </p:nvSpPr>
        <p:spPr>
          <a:xfrm>
            <a:off x="914400" y="277813"/>
            <a:ext cx="5676900" cy="5853112"/>
          </a:xfrm>
        </p:spPr>
        <p:txBody>
          <a:bodyPr vert="eaVert"/>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Rectangle 9"/>
          <p:cNvSpPr>
            <a:spLocks noGrp="1" noChangeArrowheads="1"/>
          </p:cNvSpPr>
          <p:nvPr>
            <p:ph type="dt" sz="half" idx="10"/>
          </p:nvPr>
        </p:nvSpPr>
        <p:spPr>
          <a:ln/>
        </p:spPr>
        <p:txBody>
          <a:bodyPr/>
          <a:lstStyle>
            <a:lvl1pPr>
              <a:defRPr/>
            </a:lvl1pPr>
          </a:lstStyle>
          <a:p>
            <a:pPr>
              <a:defRPr/>
            </a:pPr>
            <a:endParaRPr lang="de-DE"/>
          </a:p>
        </p:txBody>
      </p:sp>
      <p:sp>
        <p:nvSpPr>
          <p:cNvPr id="5" name="Rectangle 10"/>
          <p:cNvSpPr>
            <a:spLocks noGrp="1" noChangeArrowheads="1"/>
          </p:cNvSpPr>
          <p:nvPr>
            <p:ph type="ftr" sz="quarter" idx="11"/>
          </p:nvPr>
        </p:nvSpPr>
        <p:spPr>
          <a:ln/>
        </p:spPr>
        <p:txBody>
          <a:bodyPr/>
          <a:lstStyle>
            <a:lvl1pPr>
              <a:defRPr/>
            </a:lvl1pPr>
          </a:lstStyle>
          <a:p>
            <a:pPr>
              <a:defRPr/>
            </a:pPr>
            <a:r>
              <a:rPr lang="de-DE"/>
              <a:t>Deutsches Institut für Jugendhilfe und Familienrecht e.V. (DIJuF)</a:t>
            </a:r>
          </a:p>
        </p:txBody>
      </p:sp>
      <p:sp>
        <p:nvSpPr>
          <p:cNvPr id="6" name="Rectangle 11"/>
          <p:cNvSpPr>
            <a:spLocks noGrp="1" noChangeArrowheads="1"/>
          </p:cNvSpPr>
          <p:nvPr>
            <p:ph type="sldNum" sz="quarter" idx="12"/>
          </p:nvPr>
        </p:nvSpPr>
        <p:spPr>
          <a:ln/>
        </p:spPr>
        <p:txBody>
          <a:bodyPr/>
          <a:lstStyle>
            <a:lvl1pPr>
              <a:defRPr/>
            </a:lvl1pPr>
          </a:lstStyle>
          <a:p>
            <a:pPr>
              <a:defRPr/>
            </a:pPr>
            <a:fld id="{26D3120F-885D-431A-8412-80F1536958C6}" type="slidenum">
              <a:rPr lang="de-DE"/>
              <a:pPr>
                <a:defRPr/>
              </a:pPr>
              <a:t>‹Nr.›</a:t>
            </a:fld>
            <a:endParaRPr lang="de-DE"/>
          </a:p>
        </p:txBody>
      </p:sp>
    </p:spTree>
    <p:extLst>
      <p:ext uri="{BB962C8B-B14F-4D97-AF65-F5344CB8AC3E}">
        <p14:creationId xmlns:p14="http://schemas.microsoft.com/office/powerpoint/2010/main" val="2379648884"/>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xAndObj" preserve="1">
  <p:cSld name="Titel, Text und Inhalt">
    <p:spTree>
      <p:nvGrpSpPr>
        <p:cNvPr id="1" name=""/>
        <p:cNvGrpSpPr/>
        <p:nvPr/>
      </p:nvGrpSpPr>
      <p:grpSpPr>
        <a:xfrm>
          <a:off x="0" y="0"/>
          <a:ext cx="0" cy="0"/>
          <a:chOff x="0" y="0"/>
          <a:chExt cx="0" cy="0"/>
        </a:xfrm>
      </p:grpSpPr>
      <p:sp>
        <p:nvSpPr>
          <p:cNvPr id="2" name="Titel 1"/>
          <p:cNvSpPr>
            <a:spLocks noGrp="1"/>
          </p:cNvSpPr>
          <p:nvPr>
            <p:ph type="title"/>
          </p:nvPr>
        </p:nvSpPr>
        <p:spPr>
          <a:xfrm>
            <a:off x="914400" y="277813"/>
            <a:ext cx="6019800" cy="1143000"/>
          </a:xfrm>
        </p:spPr>
        <p:txBody>
          <a:bodyPr/>
          <a:lstStyle/>
          <a:p>
            <a:r>
              <a:rPr lang="de-DE" smtClean="0"/>
              <a:t>Titelmasterformat durch Klicken bearbeiten</a:t>
            </a:r>
            <a:endParaRPr lang="de-DE"/>
          </a:p>
        </p:txBody>
      </p:sp>
      <p:sp>
        <p:nvSpPr>
          <p:cNvPr id="3" name="Textplatzhalter 2"/>
          <p:cNvSpPr>
            <a:spLocks noGrp="1"/>
          </p:cNvSpPr>
          <p:nvPr>
            <p:ph type="body" sz="half" idx="1"/>
          </p:nvPr>
        </p:nvSpPr>
        <p:spPr>
          <a:xfrm>
            <a:off x="914400" y="1600200"/>
            <a:ext cx="3810000" cy="4530725"/>
          </a:xfrm>
        </p:spPr>
        <p:txBody>
          <a:body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Inhaltsplatzhalter 3"/>
          <p:cNvSpPr>
            <a:spLocks noGrp="1"/>
          </p:cNvSpPr>
          <p:nvPr>
            <p:ph sz="half" idx="2"/>
          </p:nvPr>
        </p:nvSpPr>
        <p:spPr>
          <a:xfrm>
            <a:off x="4876800" y="1600200"/>
            <a:ext cx="3810000" cy="4530725"/>
          </a:xfrm>
        </p:spPr>
        <p:txBody>
          <a:body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5" name="Rectangle 9"/>
          <p:cNvSpPr>
            <a:spLocks noGrp="1" noChangeArrowheads="1"/>
          </p:cNvSpPr>
          <p:nvPr>
            <p:ph type="dt" sz="half" idx="10"/>
          </p:nvPr>
        </p:nvSpPr>
        <p:spPr>
          <a:ln/>
        </p:spPr>
        <p:txBody>
          <a:bodyPr/>
          <a:lstStyle>
            <a:lvl1pPr>
              <a:defRPr/>
            </a:lvl1pPr>
          </a:lstStyle>
          <a:p>
            <a:pPr>
              <a:defRPr/>
            </a:pPr>
            <a:endParaRPr lang="de-DE"/>
          </a:p>
        </p:txBody>
      </p:sp>
      <p:sp>
        <p:nvSpPr>
          <p:cNvPr id="6" name="Rectangle 10"/>
          <p:cNvSpPr>
            <a:spLocks noGrp="1" noChangeArrowheads="1"/>
          </p:cNvSpPr>
          <p:nvPr>
            <p:ph type="ftr" sz="quarter" idx="11"/>
          </p:nvPr>
        </p:nvSpPr>
        <p:spPr>
          <a:ln/>
        </p:spPr>
        <p:txBody>
          <a:bodyPr/>
          <a:lstStyle>
            <a:lvl1pPr>
              <a:defRPr/>
            </a:lvl1pPr>
          </a:lstStyle>
          <a:p>
            <a:pPr>
              <a:defRPr/>
            </a:pPr>
            <a:r>
              <a:rPr lang="de-DE"/>
              <a:t>Deutsches Institut für Jugendhilfe und Familienrecht e.V. (DIJuF)</a:t>
            </a:r>
          </a:p>
        </p:txBody>
      </p:sp>
      <p:sp>
        <p:nvSpPr>
          <p:cNvPr id="7" name="Rectangle 11"/>
          <p:cNvSpPr>
            <a:spLocks noGrp="1" noChangeArrowheads="1"/>
          </p:cNvSpPr>
          <p:nvPr>
            <p:ph type="sldNum" sz="quarter" idx="12"/>
          </p:nvPr>
        </p:nvSpPr>
        <p:spPr>
          <a:ln/>
        </p:spPr>
        <p:txBody>
          <a:bodyPr/>
          <a:lstStyle>
            <a:lvl1pPr>
              <a:defRPr/>
            </a:lvl1pPr>
          </a:lstStyle>
          <a:p>
            <a:pPr>
              <a:defRPr/>
            </a:pPr>
            <a:fld id="{FC31E646-E9AD-4D41-9DE7-5AA6CA7C4A4F}" type="slidenum">
              <a:rPr lang="de-DE"/>
              <a:pPr>
                <a:defRPr/>
              </a:pPr>
              <a:t>‹Nr.›</a:t>
            </a:fld>
            <a:endParaRPr lang="de-DE"/>
          </a:p>
        </p:txBody>
      </p:sp>
    </p:spTree>
    <p:extLst>
      <p:ext uri="{BB962C8B-B14F-4D97-AF65-F5344CB8AC3E}">
        <p14:creationId xmlns:p14="http://schemas.microsoft.com/office/powerpoint/2010/main" val="776548157"/>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showMasterSp="0" type="title" preserve="1">
  <p:cSld name="Titelfolie">
    <p:spTree>
      <p:nvGrpSpPr>
        <p:cNvPr id="1" name=""/>
        <p:cNvGrpSpPr/>
        <p:nvPr/>
      </p:nvGrpSpPr>
      <p:grpSpPr>
        <a:xfrm>
          <a:off x="0" y="0"/>
          <a:ext cx="0" cy="0"/>
          <a:chOff x="0" y="0"/>
          <a:chExt cx="0" cy="0"/>
        </a:xfrm>
      </p:grpSpPr>
      <p:sp>
        <p:nvSpPr>
          <p:cNvPr id="4" name="Rectangle 3"/>
          <p:cNvSpPr>
            <a:spLocks noChangeArrowheads="1"/>
          </p:cNvSpPr>
          <p:nvPr/>
        </p:nvSpPr>
        <p:spPr bwMode="auto">
          <a:xfrm>
            <a:off x="0" y="0"/>
            <a:ext cx="990600" cy="4876800"/>
          </a:xfrm>
          <a:prstGeom prst="rect">
            <a:avLst/>
          </a:prstGeom>
          <a:solidFill>
            <a:schemeClr val="accent1"/>
          </a:solidFill>
          <a:ln>
            <a:noFill/>
          </a:ln>
          <a:effectLst/>
          <a:extLst>
            <a:ext uri="{91240B29-F687-4F45-9708-019B960494DF}">
              <a14:hiddenLine xmlns:a14="http://schemas.microsoft.com/office/drawing/2010/main" w="9525">
                <a:solidFill>
                  <a:schemeClr val="bg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hangingPunct="1"/>
            <a:endParaRPr lang="de-DE" altLang="de-DE" sz="2400">
              <a:solidFill>
                <a:srgbClr val="4D4D4D"/>
              </a:solidFill>
              <a:latin typeface="Times New Roman" pitchFamily="18" charset="0"/>
            </a:endParaRPr>
          </a:p>
        </p:txBody>
      </p:sp>
      <p:grpSp>
        <p:nvGrpSpPr>
          <p:cNvPr id="5" name="Group 4"/>
          <p:cNvGrpSpPr>
            <a:grpSpLocks/>
          </p:cNvGrpSpPr>
          <p:nvPr/>
        </p:nvGrpSpPr>
        <p:grpSpPr bwMode="auto">
          <a:xfrm>
            <a:off x="0" y="3505200"/>
            <a:ext cx="8763000" cy="2438400"/>
            <a:chOff x="0" y="2208"/>
            <a:chExt cx="5520" cy="1536"/>
          </a:xfrm>
        </p:grpSpPr>
        <p:sp>
          <p:nvSpPr>
            <p:cNvPr id="6" name="Rectangle 5"/>
            <p:cNvSpPr>
              <a:spLocks noChangeArrowheads="1"/>
            </p:cNvSpPr>
            <p:nvPr/>
          </p:nvSpPr>
          <p:spPr bwMode="ltGray">
            <a:xfrm>
              <a:off x="624" y="2208"/>
              <a:ext cx="4896" cy="1536"/>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hangingPunct="1"/>
              <a:endParaRPr lang="de-DE" altLang="de-DE" sz="2400">
                <a:solidFill>
                  <a:srgbClr val="4D4D4D"/>
                </a:solidFill>
                <a:latin typeface="Times New Roman" pitchFamily="18" charset="0"/>
              </a:endParaRPr>
            </a:p>
          </p:txBody>
        </p:sp>
        <p:sp>
          <p:nvSpPr>
            <p:cNvPr id="7" name="Rectangle 6"/>
            <p:cNvSpPr>
              <a:spLocks noChangeArrowheads="1"/>
            </p:cNvSpPr>
            <p:nvPr/>
          </p:nvSpPr>
          <p:spPr bwMode="white">
            <a:xfrm>
              <a:off x="654" y="2352"/>
              <a:ext cx="4818" cy="1347"/>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hangingPunct="1"/>
              <a:endParaRPr lang="de-DE" altLang="de-DE" sz="2400">
                <a:solidFill>
                  <a:srgbClr val="4D4D4D"/>
                </a:solidFill>
                <a:latin typeface="Times New Roman" pitchFamily="18" charset="0"/>
              </a:endParaRPr>
            </a:p>
          </p:txBody>
        </p:sp>
        <p:sp>
          <p:nvSpPr>
            <p:cNvPr id="8" name="Line 7"/>
            <p:cNvSpPr>
              <a:spLocks noChangeShapeType="1"/>
            </p:cNvSpPr>
            <p:nvPr/>
          </p:nvSpPr>
          <p:spPr bwMode="auto">
            <a:xfrm>
              <a:off x="0" y="3072"/>
              <a:ext cx="624" cy="0"/>
            </a:xfrm>
            <a:prstGeom prst="line">
              <a:avLst/>
            </a:prstGeom>
            <a:noFill/>
            <a:ln w="50800">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sz="1800">
                <a:solidFill>
                  <a:srgbClr val="4D4D4D"/>
                </a:solidFill>
              </a:endParaRPr>
            </a:p>
          </p:txBody>
        </p:sp>
      </p:grpSp>
      <p:pic>
        <p:nvPicPr>
          <p:cNvPr id="9" name="Picture 16" descr="dijuf_logo"/>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366000" y="0"/>
            <a:ext cx="1778000" cy="195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107" name="Rectangle 11"/>
          <p:cNvSpPr>
            <a:spLocks noGrp="1" noChangeArrowheads="1"/>
          </p:cNvSpPr>
          <p:nvPr>
            <p:ph type="ctrTitle"/>
          </p:nvPr>
        </p:nvSpPr>
        <p:spPr>
          <a:xfrm>
            <a:off x="1600200" y="1295400"/>
            <a:ext cx="5486400" cy="2057400"/>
          </a:xfrm>
        </p:spPr>
        <p:txBody>
          <a:bodyPr/>
          <a:lstStyle>
            <a:lvl1pPr>
              <a:defRPr sz="4800"/>
            </a:lvl1pPr>
          </a:lstStyle>
          <a:p>
            <a:pPr lvl="0"/>
            <a:r>
              <a:rPr lang="de-DE" noProof="0" smtClean="0"/>
              <a:t>Titelmasterformat durch Klicken bearbeiten</a:t>
            </a:r>
          </a:p>
        </p:txBody>
      </p:sp>
      <p:sp>
        <p:nvSpPr>
          <p:cNvPr id="4108" name="Rectangle 12"/>
          <p:cNvSpPr>
            <a:spLocks noGrp="1" noChangeArrowheads="1"/>
          </p:cNvSpPr>
          <p:nvPr>
            <p:ph type="subTitle" idx="1"/>
          </p:nvPr>
        </p:nvSpPr>
        <p:spPr>
          <a:xfrm>
            <a:off x="1371600" y="3962400"/>
            <a:ext cx="6858000" cy="1600200"/>
          </a:xfrm>
        </p:spPr>
        <p:txBody>
          <a:bodyPr anchor="ctr"/>
          <a:lstStyle>
            <a:lvl1pPr marL="0" indent="0" algn="ctr">
              <a:buFont typeface="Wingdings" pitchFamily="2" charset="2"/>
              <a:buNone/>
              <a:defRPr/>
            </a:lvl1pPr>
          </a:lstStyle>
          <a:p>
            <a:pPr lvl="0"/>
            <a:r>
              <a:rPr lang="de-DE" noProof="0" smtClean="0"/>
              <a:t>Formatvorlage des Untertitelmasters durch Klicken bearbeiten</a:t>
            </a:r>
          </a:p>
        </p:txBody>
      </p:sp>
      <p:sp>
        <p:nvSpPr>
          <p:cNvPr id="10" name="Rectangle 13"/>
          <p:cNvSpPr>
            <a:spLocks noGrp="1" noChangeArrowheads="1"/>
          </p:cNvSpPr>
          <p:nvPr>
            <p:ph type="dt" sz="half" idx="10"/>
          </p:nvPr>
        </p:nvSpPr>
        <p:spPr>
          <a:xfrm>
            <a:off x="912834" y="6251575"/>
            <a:ext cx="1296987" cy="457200"/>
          </a:xfrm>
        </p:spPr>
        <p:txBody>
          <a:bodyPr/>
          <a:lstStyle>
            <a:lvl1pPr>
              <a:defRPr/>
            </a:lvl1pPr>
          </a:lstStyle>
          <a:p>
            <a:pPr>
              <a:defRPr/>
            </a:pPr>
            <a:endParaRPr lang="de-DE"/>
          </a:p>
        </p:txBody>
      </p:sp>
      <p:sp>
        <p:nvSpPr>
          <p:cNvPr id="11" name="Rectangle 14"/>
          <p:cNvSpPr>
            <a:spLocks noGrp="1" noChangeArrowheads="1"/>
          </p:cNvSpPr>
          <p:nvPr>
            <p:ph type="ftr" sz="quarter" idx="11"/>
          </p:nvPr>
        </p:nvSpPr>
        <p:spPr>
          <a:xfrm>
            <a:off x="2438400" y="6248400"/>
            <a:ext cx="4800600" cy="457200"/>
          </a:xfrm>
        </p:spPr>
        <p:txBody>
          <a:bodyPr/>
          <a:lstStyle>
            <a:lvl1pPr>
              <a:defRPr/>
            </a:lvl1pPr>
          </a:lstStyle>
          <a:p>
            <a:pPr>
              <a:defRPr/>
            </a:pPr>
            <a:r>
              <a:rPr lang="de-DE"/>
              <a:t>Deutsches Institut für Jugendhilfe und Familienrecht e.V. (DIJuF)</a:t>
            </a:r>
          </a:p>
        </p:txBody>
      </p:sp>
      <p:sp>
        <p:nvSpPr>
          <p:cNvPr id="12" name="Rectangle 15"/>
          <p:cNvSpPr>
            <a:spLocks noGrp="1" noChangeArrowheads="1"/>
          </p:cNvSpPr>
          <p:nvPr>
            <p:ph type="sldNum" sz="quarter" idx="12"/>
          </p:nvPr>
        </p:nvSpPr>
        <p:spPr>
          <a:xfrm>
            <a:off x="7467600" y="6248400"/>
            <a:ext cx="1219200" cy="457200"/>
          </a:xfrm>
        </p:spPr>
        <p:txBody>
          <a:bodyPr/>
          <a:lstStyle>
            <a:lvl1pPr>
              <a:defRPr/>
            </a:lvl1pPr>
          </a:lstStyle>
          <a:p>
            <a:pPr>
              <a:defRPr/>
            </a:pPr>
            <a:fld id="{76883119-8B5C-4A40-B4E1-F05565BE5019}" type="slidenum">
              <a:rPr lang="de-DE"/>
              <a:pPr>
                <a:defRPr/>
              </a:pPr>
              <a:t>‹Nr.›</a:t>
            </a:fld>
            <a:endParaRPr lang="de-DE"/>
          </a:p>
        </p:txBody>
      </p:sp>
    </p:spTree>
    <p:extLst>
      <p:ext uri="{BB962C8B-B14F-4D97-AF65-F5344CB8AC3E}">
        <p14:creationId xmlns:p14="http://schemas.microsoft.com/office/powerpoint/2010/main" val="300426848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p:cNvSpPr>
            <a:spLocks noGrp="1"/>
          </p:cNvSpPr>
          <p:nvPr>
            <p:ph type="title"/>
          </p:nvPr>
        </p:nvSpPr>
        <p:spPr>
          <a:xfrm>
            <a:off x="457200" y="274639"/>
            <a:ext cx="8229600" cy="1143000"/>
          </a:xfrm>
        </p:spPr>
        <p:txBody>
          <a:bodyPr/>
          <a:lstStyle>
            <a:lvl1pPr>
              <a:defRPr/>
            </a:lvl1pPr>
          </a:lstStyle>
          <a:p>
            <a:r>
              <a:rPr lang="de-DE" smtClean="0"/>
              <a:t>Titelmasterformat durch Klicken bearbeiten</a:t>
            </a:r>
            <a:endParaRPr lang="de-DE"/>
          </a:p>
        </p:txBody>
      </p:sp>
      <p:sp>
        <p:nvSpPr>
          <p:cNvPr id="3" name="Textplatzhalter 2"/>
          <p:cNvSpPr>
            <a:spLocks noGrp="1"/>
          </p:cNvSpPr>
          <p:nvPr>
            <p:ph type="body" idx="1"/>
          </p:nvPr>
        </p:nvSpPr>
        <p:spPr>
          <a:xfrm>
            <a:off x="457200" y="1535113"/>
            <a:ext cx="4040188" cy="63976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smtClean="0"/>
              <a:t>Textmasterformat bearbeiten</a:t>
            </a:r>
          </a:p>
        </p:txBody>
      </p:sp>
      <p:sp>
        <p:nvSpPr>
          <p:cNvPr id="4" name="Inhaltsplatzhalt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5" name="Textplatzhalter 4"/>
          <p:cNvSpPr>
            <a:spLocks noGrp="1"/>
          </p:cNvSpPr>
          <p:nvPr>
            <p:ph type="body" sz="quarter" idx="3"/>
          </p:nvPr>
        </p:nvSpPr>
        <p:spPr>
          <a:xfrm>
            <a:off x="4645033" y="1535113"/>
            <a:ext cx="4041775" cy="63976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smtClean="0"/>
              <a:t>Textmasterformat bearbeiten</a:t>
            </a:r>
          </a:p>
        </p:txBody>
      </p:sp>
      <p:sp>
        <p:nvSpPr>
          <p:cNvPr id="6" name="Inhaltsplatzhalter 5"/>
          <p:cNvSpPr>
            <a:spLocks noGrp="1"/>
          </p:cNvSpPr>
          <p:nvPr>
            <p:ph sz="quarter" idx="4"/>
          </p:nvPr>
        </p:nvSpPr>
        <p:spPr>
          <a:xfrm>
            <a:off x="4645033"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7" name="Rectangle 9"/>
          <p:cNvSpPr>
            <a:spLocks noGrp="1" noChangeArrowheads="1"/>
          </p:cNvSpPr>
          <p:nvPr>
            <p:ph type="dt" sz="half" idx="10"/>
          </p:nvPr>
        </p:nvSpPr>
        <p:spPr>
          <a:ln/>
        </p:spPr>
        <p:txBody>
          <a:bodyPr/>
          <a:lstStyle>
            <a:lvl1pPr>
              <a:defRPr/>
            </a:lvl1pPr>
          </a:lstStyle>
          <a:p>
            <a:pPr>
              <a:defRPr/>
            </a:pPr>
            <a:endParaRPr lang="de-DE"/>
          </a:p>
        </p:txBody>
      </p:sp>
      <p:sp>
        <p:nvSpPr>
          <p:cNvPr id="8" name="Rectangle 10"/>
          <p:cNvSpPr>
            <a:spLocks noGrp="1" noChangeArrowheads="1"/>
          </p:cNvSpPr>
          <p:nvPr>
            <p:ph type="ftr" sz="quarter" idx="11"/>
          </p:nvPr>
        </p:nvSpPr>
        <p:spPr>
          <a:ln/>
        </p:spPr>
        <p:txBody>
          <a:bodyPr/>
          <a:lstStyle>
            <a:lvl1pPr>
              <a:defRPr/>
            </a:lvl1pPr>
          </a:lstStyle>
          <a:p>
            <a:pPr>
              <a:defRPr/>
            </a:pPr>
            <a:r>
              <a:rPr lang="de-DE"/>
              <a:t>Deutsches Institut für Jugendhilfe und Familienrecht e.V. (DIJuF)</a:t>
            </a:r>
          </a:p>
        </p:txBody>
      </p:sp>
      <p:sp>
        <p:nvSpPr>
          <p:cNvPr id="9" name="Rectangle 11"/>
          <p:cNvSpPr>
            <a:spLocks noGrp="1" noChangeArrowheads="1"/>
          </p:cNvSpPr>
          <p:nvPr>
            <p:ph type="sldNum" sz="quarter" idx="12"/>
          </p:nvPr>
        </p:nvSpPr>
        <p:spPr>
          <a:ln/>
        </p:spPr>
        <p:txBody>
          <a:bodyPr/>
          <a:lstStyle>
            <a:lvl1pPr>
              <a:defRPr/>
            </a:lvl1pPr>
          </a:lstStyle>
          <a:p>
            <a:pPr>
              <a:defRPr/>
            </a:pPr>
            <a:fld id="{21C7BB7C-796F-49AE-A27B-EB7717EE7898}" type="slidenum">
              <a:rPr lang="de-DE"/>
              <a:pPr>
                <a:defRPr/>
              </a:pPr>
              <a:t>‹Nr.›</a:t>
            </a:fld>
            <a:endParaRPr lang="de-DE"/>
          </a:p>
        </p:txBody>
      </p:sp>
    </p:spTree>
    <p:extLst>
      <p:ext uri="{BB962C8B-B14F-4D97-AF65-F5344CB8AC3E}">
        <p14:creationId xmlns:p14="http://schemas.microsoft.com/office/powerpoint/2010/main" val="93683739"/>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Inhaltsplatzhalter 2"/>
          <p:cNvSpPr>
            <a:spLocks noGrp="1"/>
          </p:cNvSpPr>
          <p:nvPr>
            <p:ph idx="1"/>
          </p:nvPr>
        </p:nvSpPr>
        <p:spPr/>
        <p:txBody>
          <a:body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Rectangle 9"/>
          <p:cNvSpPr>
            <a:spLocks noGrp="1" noChangeArrowheads="1"/>
          </p:cNvSpPr>
          <p:nvPr>
            <p:ph type="dt" sz="half" idx="10"/>
          </p:nvPr>
        </p:nvSpPr>
        <p:spPr>
          <a:ln/>
        </p:spPr>
        <p:txBody>
          <a:bodyPr/>
          <a:lstStyle>
            <a:lvl1pPr>
              <a:defRPr/>
            </a:lvl1pPr>
          </a:lstStyle>
          <a:p>
            <a:pPr>
              <a:defRPr/>
            </a:pPr>
            <a:endParaRPr lang="de-DE"/>
          </a:p>
        </p:txBody>
      </p:sp>
      <p:sp>
        <p:nvSpPr>
          <p:cNvPr id="5" name="Rectangle 10"/>
          <p:cNvSpPr>
            <a:spLocks noGrp="1" noChangeArrowheads="1"/>
          </p:cNvSpPr>
          <p:nvPr>
            <p:ph type="ftr" sz="quarter" idx="11"/>
          </p:nvPr>
        </p:nvSpPr>
        <p:spPr>
          <a:ln/>
        </p:spPr>
        <p:txBody>
          <a:bodyPr/>
          <a:lstStyle>
            <a:lvl1pPr>
              <a:defRPr/>
            </a:lvl1pPr>
          </a:lstStyle>
          <a:p>
            <a:pPr>
              <a:defRPr/>
            </a:pPr>
            <a:r>
              <a:rPr lang="de-DE"/>
              <a:t>Deutsches Institut für Jugendhilfe und Familienrecht e.V. (DIJuF)</a:t>
            </a:r>
          </a:p>
        </p:txBody>
      </p:sp>
      <p:sp>
        <p:nvSpPr>
          <p:cNvPr id="6" name="Rectangle 11"/>
          <p:cNvSpPr>
            <a:spLocks noGrp="1" noChangeArrowheads="1"/>
          </p:cNvSpPr>
          <p:nvPr>
            <p:ph type="sldNum" sz="quarter" idx="12"/>
          </p:nvPr>
        </p:nvSpPr>
        <p:spPr>
          <a:ln/>
        </p:spPr>
        <p:txBody>
          <a:bodyPr/>
          <a:lstStyle>
            <a:lvl1pPr>
              <a:defRPr/>
            </a:lvl1pPr>
          </a:lstStyle>
          <a:p>
            <a:pPr>
              <a:defRPr/>
            </a:pPr>
            <a:fld id="{E60D19FC-7F3F-4DEF-8CDD-B28E4BEC88F5}" type="slidenum">
              <a:rPr lang="de-DE"/>
              <a:pPr>
                <a:defRPr/>
              </a:pPr>
              <a:t>‹Nr.›</a:t>
            </a:fld>
            <a:endParaRPr lang="de-DE"/>
          </a:p>
        </p:txBody>
      </p:sp>
    </p:spTree>
    <p:extLst>
      <p:ext uri="{BB962C8B-B14F-4D97-AF65-F5344CB8AC3E}">
        <p14:creationId xmlns:p14="http://schemas.microsoft.com/office/powerpoint/2010/main" val="2297813122"/>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secHead" preserve="1">
  <p:cSld name="Abschnitts-&#10;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722313" y="4406901"/>
            <a:ext cx="7772400" cy="1362075"/>
          </a:xfrm>
        </p:spPr>
        <p:txBody>
          <a:bodyPr anchor="t"/>
          <a:lstStyle>
            <a:lvl1pPr algn="l">
              <a:defRPr sz="4000" b="1" cap="all"/>
            </a:lvl1pPr>
          </a:lstStyle>
          <a:p>
            <a:r>
              <a:rPr lang="de-DE" smtClean="0"/>
              <a:t>Titelmasterformat durch Klicken bearbeiten</a:t>
            </a:r>
            <a:endParaRPr lang="de-DE"/>
          </a:p>
        </p:txBody>
      </p:sp>
      <p:sp>
        <p:nvSpPr>
          <p:cNvPr id="3" name="Textplatzhalt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de-DE" smtClean="0"/>
              <a:t>Textmasterformat bearbeiten</a:t>
            </a:r>
          </a:p>
        </p:txBody>
      </p:sp>
      <p:sp>
        <p:nvSpPr>
          <p:cNvPr id="4" name="Rectangle 9"/>
          <p:cNvSpPr>
            <a:spLocks noGrp="1" noChangeArrowheads="1"/>
          </p:cNvSpPr>
          <p:nvPr>
            <p:ph type="dt" sz="half" idx="10"/>
          </p:nvPr>
        </p:nvSpPr>
        <p:spPr>
          <a:ln/>
        </p:spPr>
        <p:txBody>
          <a:bodyPr/>
          <a:lstStyle>
            <a:lvl1pPr>
              <a:defRPr/>
            </a:lvl1pPr>
          </a:lstStyle>
          <a:p>
            <a:pPr>
              <a:defRPr/>
            </a:pPr>
            <a:endParaRPr lang="de-DE"/>
          </a:p>
        </p:txBody>
      </p:sp>
      <p:sp>
        <p:nvSpPr>
          <p:cNvPr id="5" name="Rectangle 10"/>
          <p:cNvSpPr>
            <a:spLocks noGrp="1" noChangeArrowheads="1"/>
          </p:cNvSpPr>
          <p:nvPr>
            <p:ph type="ftr" sz="quarter" idx="11"/>
          </p:nvPr>
        </p:nvSpPr>
        <p:spPr>
          <a:ln/>
        </p:spPr>
        <p:txBody>
          <a:bodyPr/>
          <a:lstStyle>
            <a:lvl1pPr>
              <a:defRPr/>
            </a:lvl1pPr>
          </a:lstStyle>
          <a:p>
            <a:pPr>
              <a:defRPr/>
            </a:pPr>
            <a:r>
              <a:rPr lang="de-DE"/>
              <a:t>Deutsches Institut für Jugendhilfe und Familienrecht e.V. (DIJuF)</a:t>
            </a:r>
          </a:p>
        </p:txBody>
      </p:sp>
      <p:sp>
        <p:nvSpPr>
          <p:cNvPr id="6" name="Rectangle 11"/>
          <p:cNvSpPr>
            <a:spLocks noGrp="1" noChangeArrowheads="1"/>
          </p:cNvSpPr>
          <p:nvPr>
            <p:ph type="sldNum" sz="quarter" idx="12"/>
          </p:nvPr>
        </p:nvSpPr>
        <p:spPr>
          <a:ln/>
        </p:spPr>
        <p:txBody>
          <a:bodyPr/>
          <a:lstStyle>
            <a:lvl1pPr>
              <a:defRPr/>
            </a:lvl1pPr>
          </a:lstStyle>
          <a:p>
            <a:pPr>
              <a:defRPr/>
            </a:pPr>
            <a:fld id="{BFE8FFCA-BE5C-4FCE-9659-886BF13D91F8}" type="slidenum">
              <a:rPr lang="de-DE"/>
              <a:pPr>
                <a:defRPr/>
              </a:pPr>
              <a:t>‹Nr.›</a:t>
            </a:fld>
            <a:endParaRPr lang="de-DE"/>
          </a:p>
        </p:txBody>
      </p:sp>
    </p:spTree>
    <p:extLst>
      <p:ext uri="{BB962C8B-B14F-4D97-AF65-F5344CB8AC3E}">
        <p14:creationId xmlns:p14="http://schemas.microsoft.com/office/powerpoint/2010/main" val="1843177331"/>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Inhaltsplatzhalter 2"/>
          <p:cNvSpPr>
            <a:spLocks noGrp="1"/>
          </p:cNvSpPr>
          <p:nvPr>
            <p:ph sz="half" idx="1"/>
          </p:nvPr>
        </p:nvSpPr>
        <p:spPr>
          <a:xfrm>
            <a:off x="914400" y="1600200"/>
            <a:ext cx="38100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Inhaltsplatzhalter 3"/>
          <p:cNvSpPr>
            <a:spLocks noGrp="1"/>
          </p:cNvSpPr>
          <p:nvPr>
            <p:ph sz="half" idx="2"/>
          </p:nvPr>
        </p:nvSpPr>
        <p:spPr>
          <a:xfrm>
            <a:off x="4876800" y="1600200"/>
            <a:ext cx="38100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5" name="Rectangle 9"/>
          <p:cNvSpPr>
            <a:spLocks noGrp="1" noChangeArrowheads="1"/>
          </p:cNvSpPr>
          <p:nvPr>
            <p:ph type="dt" sz="half" idx="10"/>
          </p:nvPr>
        </p:nvSpPr>
        <p:spPr>
          <a:ln/>
        </p:spPr>
        <p:txBody>
          <a:bodyPr/>
          <a:lstStyle>
            <a:lvl1pPr>
              <a:defRPr/>
            </a:lvl1pPr>
          </a:lstStyle>
          <a:p>
            <a:pPr>
              <a:defRPr/>
            </a:pPr>
            <a:endParaRPr lang="de-DE"/>
          </a:p>
        </p:txBody>
      </p:sp>
      <p:sp>
        <p:nvSpPr>
          <p:cNvPr id="6" name="Rectangle 10"/>
          <p:cNvSpPr>
            <a:spLocks noGrp="1" noChangeArrowheads="1"/>
          </p:cNvSpPr>
          <p:nvPr>
            <p:ph type="ftr" sz="quarter" idx="11"/>
          </p:nvPr>
        </p:nvSpPr>
        <p:spPr>
          <a:ln/>
        </p:spPr>
        <p:txBody>
          <a:bodyPr/>
          <a:lstStyle>
            <a:lvl1pPr>
              <a:defRPr/>
            </a:lvl1pPr>
          </a:lstStyle>
          <a:p>
            <a:pPr>
              <a:defRPr/>
            </a:pPr>
            <a:r>
              <a:rPr lang="de-DE"/>
              <a:t>Deutsches Institut für Jugendhilfe und Familienrecht e.V. (DIJuF)</a:t>
            </a:r>
          </a:p>
        </p:txBody>
      </p:sp>
      <p:sp>
        <p:nvSpPr>
          <p:cNvPr id="7" name="Rectangle 11"/>
          <p:cNvSpPr>
            <a:spLocks noGrp="1" noChangeArrowheads="1"/>
          </p:cNvSpPr>
          <p:nvPr>
            <p:ph type="sldNum" sz="quarter" idx="12"/>
          </p:nvPr>
        </p:nvSpPr>
        <p:spPr>
          <a:ln/>
        </p:spPr>
        <p:txBody>
          <a:bodyPr/>
          <a:lstStyle>
            <a:lvl1pPr>
              <a:defRPr/>
            </a:lvl1pPr>
          </a:lstStyle>
          <a:p>
            <a:pPr>
              <a:defRPr/>
            </a:pPr>
            <a:fld id="{B8150063-33D1-4D53-839B-287F1CE9DA52}" type="slidenum">
              <a:rPr lang="de-DE"/>
              <a:pPr>
                <a:defRPr/>
              </a:pPr>
              <a:t>‹Nr.›</a:t>
            </a:fld>
            <a:endParaRPr lang="de-DE"/>
          </a:p>
        </p:txBody>
      </p:sp>
    </p:spTree>
    <p:extLst>
      <p:ext uri="{BB962C8B-B14F-4D97-AF65-F5344CB8AC3E}">
        <p14:creationId xmlns:p14="http://schemas.microsoft.com/office/powerpoint/2010/main" val="1165650692"/>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p:cNvSpPr>
            <a:spLocks noGrp="1"/>
          </p:cNvSpPr>
          <p:nvPr>
            <p:ph type="title"/>
          </p:nvPr>
        </p:nvSpPr>
        <p:spPr>
          <a:xfrm>
            <a:off x="457200" y="274639"/>
            <a:ext cx="8229600" cy="1143000"/>
          </a:xfrm>
        </p:spPr>
        <p:txBody>
          <a:bodyPr/>
          <a:lstStyle>
            <a:lvl1pPr>
              <a:defRPr/>
            </a:lvl1pPr>
          </a:lstStyle>
          <a:p>
            <a:r>
              <a:rPr lang="de-DE" smtClean="0"/>
              <a:t>Titelmasterformat durch Klicken bearbeiten</a:t>
            </a:r>
            <a:endParaRPr lang="de-DE"/>
          </a:p>
        </p:txBody>
      </p:sp>
      <p:sp>
        <p:nvSpPr>
          <p:cNvPr id="3" name="Textplatzhalter 2"/>
          <p:cNvSpPr>
            <a:spLocks noGrp="1"/>
          </p:cNvSpPr>
          <p:nvPr>
            <p:ph type="body" idx="1"/>
          </p:nvPr>
        </p:nvSpPr>
        <p:spPr>
          <a:xfrm>
            <a:off x="457200" y="1535113"/>
            <a:ext cx="4040188" cy="63976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smtClean="0"/>
              <a:t>Textmasterformat bearbeiten</a:t>
            </a:r>
          </a:p>
        </p:txBody>
      </p:sp>
      <p:sp>
        <p:nvSpPr>
          <p:cNvPr id="4" name="Inhaltsplatzhalt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5" name="Textplatzhalter 4"/>
          <p:cNvSpPr>
            <a:spLocks noGrp="1"/>
          </p:cNvSpPr>
          <p:nvPr>
            <p:ph type="body" sz="quarter" idx="3"/>
          </p:nvPr>
        </p:nvSpPr>
        <p:spPr>
          <a:xfrm>
            <a:off x="4645033" y="1535113"/>
            <a:ext cx="4041775" cy="63976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smtClean="0"/>
              <a:t>Textmasterformat bearbeiten</a:t>
            </a:r>
          </a:p>
        </p:txBody>
      </p:sp>
      <p:sp>
        <p:nvSpPr>
          <p:cNvPr id="6" name="Inhaltsplatzhalter 5"/>
          <p:cNvSpPr>
            <a:spLocks noGrp="1"/>
          </p:cNvSpPr>
          <p:nvPr>
            <p:ph sz="quarter" idx="4"/>
          </p:nvPr>
        </p:nvSpPr>
        <p:spPr>
          <a:xfrm>
            <a:off x="4645033"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7" name="Rectangle 9"/>
          <p:cNvSpPr>
            <a:spLocks noGrp="1" noChangeArrowheads="1"/>
          </p:cNvSpPr>
          <p:nvPr>
            <p:ph type="dt" sz="half" idx="10"/>
          </p:nvPr>
        </p:nvSpPr>
        <p:spPr>
          <a:ln/>
        </p:spPr>
        <p:txBody>
          <a:bodyPr/>
          <a:lstStyle>
            <a:lvl1pPr>
              <a:defRPr/>
            </a:lvl1pPr>
          </a:lstStyle>
          <a:p>
            <a:pPr>
              <a:defRPr/>
            </a:pPr>
            <a:endParaRPr lang="de-DE"/>
          </a:p>
        </p:txBody>
      </p:sp>
      <p:sp>
        <p:nvSpPr>
          <p:cNvPr id="8" name="Rectangle 10"/>
          <p:cNvSpPr>
            <a:spLocks noGrp="1" noChangeArrowheads="1"/>
          </p:cNvSpPr>
          <p:nvPr>
            <p:ph type="ftr" sz="quarter" idx="11"/>
          </p:nvPr>
        </p:nvSpPr>
        <p:spPr>
          <a:ln/>
        </p:spPr>
        <p:txBody>
          <a:bodyPr/>
          <a:lstStyle>
            <a:lvl1pPr>
              <a:defRPr/>
            </a:lvl1pPr>
          </a:lstStyle>
          <a:p>
            <a:pPr>
              <a:defRPr/>
            </a:pPr>
            <a:r>
              <a:rPr lang="de-DE"/>
              <a:t>Deutsches Institut für Jugendhilfe und Familienrecht e.V. (DIJuF)</a:t>
            </a:r>
          </a:p>
        </p:txBody>
      </p:sp>
      <p:sp>
        <p:nvSpPr>
          <p:cNvPr id="9" name="Rectangle 11"/>
          <p:cNvSpPr>
            <a:spLocks noGrp="1" noChangeArrowheads="1"/>
          </p:cNvSpPr>
          <p:nvPr>
            <p:ph type="sldNum" sz="quarter" idx="12"/>
          </p:nvPr>
        </p:nvSpPr>
        <p:spPr>
          <a:ln/>
        </p:spPr>
        <p:txBody>
          <a:bodyPr/>
          <a:lstStyle>
            <a:lvl1pPr>
              <a:defRPr/>
            </a:lvl1pPr>
          </a:lstStyle>
          <a:p>
            <a:pPr>
              <a:defRPr/>
            </a:pPr>
            <a:fld id="{76238C5A-F833-4FDE-94CD-2779FD9A50AB}" type="slidenum">
              <a:rPr lang="de-DE"/>
              <a:pPr>
                <a:defRPr/>
              </a:pPr>
              <a:t>‹Nr.›</a:t>
            </a:fld>
            <a:endParaRPr lang="de-DE"/>
          </a:p>
        </p:txBody>
      </p:sp>
    </p:spTree>
    <p:extLst>
      <p:ext uri="{BB962C8B-B14F-4D97-AF65-F5344CB8AC3E}">
        <p14:creationId xmlns:p14="http://schemas.microsoft.com/office/powerpoint/2010/main" val="4066195413"/>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Rectangle 9"/>
          <p:cNvSpPr>
            <a:spLocks noGrp="1" noChangeArrowheads="1"/>
          </p:cNvSpPr>
          <p:nvPr>
            <p:ph type="dt" sz="half" idx="10"/>
          </p:nvPr>
        </p:nvSpPr>
        <p:spPr>
          <a:ln/>
        </p:spPr>
        <p:txBody>
          <a:bodyPr/>
          <a:lstStyle>
            <a:lvl1pPr>
              <a:defRPr/>
            </a:lvl1pPr>
          </a:lstStyle>
          <a:p>
            <a:pPr>
              <a:defRPr/>
            </a:pPr>
            <a:endParaRPr lang="de-DE"/>
          </a:p>
        </p:txBody>
      </p:sp>
      <p:sp>
        <p:nvSpPr>
          <p:cNvPr id="4" name="Rectangle 10"/>
          <p:cNvSpPr>
            <a:spLocks noGrp="1" noChangeArrowheads="1"/>
          </p:cNvSpPr>
          <p:nvPr>
            <p:ph type="ftr" sz="quarter" idx="11"/>
          </p:nvPr>
        </p:nvSpPr>
        <p:spPr>
          <a:ln/>
        </p:spPr>
        <p:txBody>
          <a:bodyPr/>
          <a:lstStyle>
            <a:lvl1pPr>
              <a:defRPr/>
            </a:lvl1pPr>
          </a:lstStyle>
          <a:p>
            <a:pPr>
              <a:defRPr/>
            </a:pPr>
            <a:r>
              <a:rPr lang="de-DE"/>
              <a:t>Deutsches Institut für Jugendhilfe und Familienrecht e.V. (DIJuF)</a:t>
            </a:r>
          </a:p>
        </p:txBody>
      </p:sp>
      <p:sp>
        <p:nvSpPr>
          <p:cNvPr id="5" name="Rectangle 11"/>
          <p:cNvSpPr>
            <a:spLocks noGrp="1" noChangeArrowheads="1"/>
          </p:cNvSpPr>
          <p:nvPr>
            <p:ph type="sldNum" sz="quarter" idx="12"/>
          </p:nvPr>
        </p:nvSpPr>
        <p:spPr>
          <a:ln/>
        </p:spPr>
        <p:txBody>
          <a:bodyPr/>
          <a:lstStyle>
            <a:lvl1pPr>
              <a:defRPr/>
            </a:lvl1pPr>
          </a:lstStyle>
          <a:p>
            <a:pPr>
              <a:defRPr/>
            </a:pPr>
            <a:fld id="{9DEFCCC3-6F63-4A38-924B-991810818A5B}" type="slidenum">
              <a:rPr lang="de-DE"/>
              <a:pPr>
                <a:defRPr/>
              </a:pPr>
              <a:t>‹Nr.›</a:t>
            </a:fld>
            <a:endParaRPr lang="de-DE"/>
          </a:p>
        </p:txBody>
      </p:sp>
    </p:spTree>
    <p:extLst>
      <p:ext uri="{BB962C8B-B14F-4D97-AF65-F5344CB8AC3E}">
        <p14:creationId xmlns:p14="http://schemas.microsoft.com/office/powerpoint/2010/main" val="1446070759"/>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Rectangle 9"/>
          <p:cNvSpPr>
            <a:spLocks noGrp="1" noChangeArrowheads="1"/>
          </p:cNvSpPr>
          <p:nvPr>
            <p:ph type="dt" sz="half" idx="10"/>
          </p:nvPr>
        </p:nvSpPr>
        <p:spPr>
          <a:ln/>
        </p:spPr>
        <p:txBody>
          <a:bodyPr/>
          <a:lstStyle>
            <a:lvl1pPr>
              <a:defRPr/>
            </a:lvl1pPr>
          </a:lstStyle>
          <a:p>
            <a:pPr>
              <a:defRPr/>
            </a:pPr>
            <a:endParaRPr lang="de-DE"/>
          </a:p>
        </p:txBody>
      </p:sp>
      <p:sp>
        <p:nvSpPr>
          <p:cNvPr id="3" name="Rectangle 10"/>
          <p:cNvSpPr>
            <a:spLocks noGrp="1" noChangeArrowheads="1"/>
          </p:cNvSpPr>
          <p:nvPr>
            <p:ph type="ftr" sz="quarter" idx="11"/>
          </p:nvPr>
        </p:nvSpPr>
        <p:spPr>
          <a:ln/>
        </p:spPr>
        <p:txBody>
          <a:bodyPr/>
          <a:lstStyle>
            <a:lvl1pPr>
              <a:defRPr/>
            </a:lvl1pPr>
          </a:lstStyle>
          <a:p>
            <a:pPr>
              <a:defRPr/>
            </a:pPr>
            <a:r>
              <a:rPr lang="de-DE"/>
              <a:t>Deutsches Institut für Jugendhilfe und Familienrecht e.V. (DIJuF)</a:t>
            </a:r>
          </a:p>
        </p:txBody>
      </p:sp>
      <p:sp>
        <p:nvSpPr>
          <p:cNvPr id="4" name="Rectangle 11"/>
          <p:cNvSpPr>
            <a:spLocks noGrp="1" noChangeArrowheads="1"/>
          </p:cNvSpPr>
          <p:nvPr>
            <p:ph type="sldNum" sz="quarter" idx="12"/>
          </p:nvPr>
        </p:nvSpPr>
        <p:spPr>
          <a:ln/>
        </p:spPr>
        <p:txBody>
          <a:bodyPr/>
          <a:lstStyle>
            <a:lvl1pPr>
              <a:defRPr/>
            </a:lvl1pPr>
          </a:lstStyle>
          <a:p>
            <a:pPr>
              <a:defRPr/>
            </a:pPr>
            <a:fld id="{E1733FF3-DE34-4A59-98BA-10DF551EC910}" type="slidenum">
              <a:rPr lang="de-DE"/>
              <a:pPr>
                <a:defRPr/>
              </a:pPr>
              <a:t>‹Nr.›</a:t>
            </a:fld>
            <a:endParaRPr lang="de-DE"/>
          </a:p>
        </p:txBody>
      </p:sp>
    </p:spTree>
    <p:extLst>
      <p:ext uri="{BB962C8B-B14F-4D97-AF65-F5344CB8AC3E}">
        <p14:creationId xmlns:p14="http://schemas.microsoft.com/office/powerpoint/2010/main" val="2141828674"/>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457219" y="273049"/>
            <a:ext cx="3008313" cy="1162051"/>
          </a:xfrm>
        </p:spPr>
        <p:txBody>
          <a:bodyPr anchor="b"/>
          <a:lstStyle>
            <a:lvl1pPr algn="l">
              <a:defRPr sz="2000" b="1"/>
            </a:lvl1pPr>
          </a:lstStyle>
          <a:p>
            <a:r>
              <a:rPr lang="de-DE" smtClean="0"/>
              <a:t>Titelmasterformat durch Klicken bearbeiten</a:t>
            </a:r>
            <a:endParaRPr lang="de-DE"/>
          </a:p>
        </p:txBody>
      </p:sp>
      <p:sp>
        <p:nvSpPr>
          <p:cNvPr id="3" name="Inhaltsplatzhalter 2"/>
          <p:cNvSpPr>
            <a:spLocks noGrp="1"/>
          </p:cNvSpPr>
          <p:nvPr>
            <p:ph idx="1"/>
          </p:nvPr>
        </p:nvSpPr>
        <p:spPr>
          <a:xfrm>
            <a:off x="3575050" y="273088"/>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Textplatzhalter 3"/>
          <p:cNvSpPr>
            <a:spLocks noGrp="1"/>
          </p:cNvSpPr>
          <p:nvPr>
            <p:ph type="body" sz="half" idx="2"/>
          </p:nvPr>
        </p:nvSpPr>
        <p:spPr>
          <a:xfrm>
            <a:off x="457219" y="1435104"/>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smtClean="0"/>
              <a:t>Textmasterformat bearbeiten</a:t>
            </a:r>
          </a:p>
        </p:txBody>
      </p:sp>
      <p:sp>
        <p:nvSpPr>
          <p:cNvPr id="5" name="Rectangle 9"/>
          <p:cNvSpPr>
            <a:spLocks noGrp="1" noChangeArrowheads="1"/>
          </p:cNvSpPr>
          <p:nvPr>
            <p:ph type="dt" sz="half" idx="10"/>
          </p:nvPr>
        </p:nvSpPr>
        <p:spPr>
          <a:ln/>
        </p:spPr>
        <p:txBody>
          <a:bodyPr/>
          <a:lstStyle>
            <a:lvl1pPr>
              <a:defRPr/>
            </a:lvl1pPr>
          </a:lstStyle>
          <a:p>
            <a:pPr>
              <a:defRPr/>
            </a:pPr>
            <a:endParaRPr lang="de-DE"/>
          </a:p>
        </p:txBody>
      </p:sp>
      <p:sp>
        <p:nvSpPr>
          <p:cNvPr id="6" name="Rectangle 10"/>
          <p:cNvSpPr>
            <a:spLocks noGrp="1" noChangeArrowheads="1"/>
          </p:cNvSpPr>
          <p:nvPr>
            <p:ph type="ftr" sz="quarter" idx="11"/>
          </p:nvPr>
        </p:nvSpPr>
        <p:spPr>
          <a:ln/>
        </p:spPr>
        <p:txBody>
          <a:bodyPr/>
          <a:lstStyle>
            <a:lvl1pPr>
              <a:defRPr/>
            </a:lvl1pPr>
          </a:lstStyle>
          <a:p>
            <a:pPr>
              <a:defRPr/>
            </a:pPr>
            <a:r>
              <a:rPr lang="de-DE"/>
              <a:t>Deutsches Institut für Jugendhilfe und Familienrecht e.V. (DIJuF)</a:t>
            </a:r>
          </a:p>
        </p:txBody>
      </p:sp>
      <p:sp>
        <p:nvSpPr>
          <p:cNvPr id="7" name="Rectangle 11"/>
          <p:cNvSpPr>
            <a:spLocks noGrp="1" noChangeArrowheads="1"/>
          </p:cNvSpPr>
          <p:nvPr>
            <p:ph type="sldNum" sz="quarter" idx="12"/>
          </p:nvPr>
        </p:nvSpPr>
        <p:spPr>
          <a:ln/>
        </p:spPr>
        <p:txBody>
          <a:bodyPr/>
          <a:lstStyle>
            <a:lvl1pPr>
              <a:defRPr/>
            </a:lvl1pPr>
          </a:lstStyle>
          <a:p>
            <a:pPr>
              <a:defRPr/>
            </a:pPr>
            <a:fld id="{6896F13E-42AF-46FC-A8F6-FACBF8D2CE0E}" type="slidenum">
              <a:rPr lang="de-DE"/>
              <a:pPr>
                <a:defRPr/>
              </a:pPr>
              <a:t>‹Nr.›</a:t>
            </a:fld>
            <a:endParaRPr lang="de-DE"/>
          </a:p>
        </p:txBody>
      </p:sp>
    </p:spTree>
    <p:extLst>
      <p:ext uri="{BB962C8B-B14F-4D97-AF65-F5344CB8AC3E}">
        <p14:creationId xmlns:p14="http://schemas.microsoft.com/office/powerpoint/2010/main" val="981243482"/>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1792288" y="4800601"/>
            <a:ext cx="5486400" cy="566739"/>
          </a:xfrm>
        </p:spPr>
        <p:txBody>
          <a:bodyPr anchor="b"/>
          <a:lstStyle>
            <a:lvl1pPr algn="l">
              <a:defRPr sz="2000" b="1"/>
            </a:lvl1pPr>
          </a:lstStyle>
          <a:p>
            <a:r>
              <a:rPr lang="de-DE" smtClean="0"/>
              <a:t>Titelmasterformat durch Klicken bearbeiten</a:t>
            </a:r>
            <a:endParaRPr lang="de-DE"/>
          </a:p>
        </p:txBody>
      </p:sp>
      <p:sp>
        <p:nvSpPr>
          <p:cNvPr id="3" name="Bildplatzhalt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de-DE" noProof="0" smtClean="0"/>
          </a:p>
        </p:txBody>
      </p:sp>
      <p:sp>
        <p:nvSpPr>
          <p:cNvPr id="4" name="Textplatzhalter 3"/>
          <p:cNvSpPr>
            <a:spLocks noGrp="1"/>
          </p:cNvSpPr>
          <p:nvPr>
            <p:ph type="body" sz="half" idx="2"/>
          </p:nvPr>
        </p:nvSpPr>
        <p:spPr>
          <a:xfrm>
            <a:off x="1792288" y="5367374"/>
            <a:ext cx="5486400" cy="8048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smtClean="0"/>
              <a:t>Textmasterformat bearbeiten</a:t>
            </a:r>
          </a:p>
        </p:txBody>
      </p:sp>
      <p:sp>
        <p:nvSpPr>
          <p:cNvPr id="5" name="Rectangle 9"/>
          <p:cNvSpPr>
            <a:spLocks noGrp="1" noChangeArrowheads="1"/>
          </p:cNvSpPr>
          <p:nvPr>
            <p:ph type="dt" sz="half" idx="10"/>
          </p:nvPr>
        </p:nvSpPr>
        <p:spPr>
          <a:ln/>
        </p:spPr>
        <p:txBody>
          <a:bodyPr/>
          <a:lstStyle>
            <a:lvl1pPr>
              <a:defRPr/>
            </a:lvl1pPr>
          </a:lstStyle>
          <a:p>
            <a:pPr>
              <a:defRPr/>
            </a:pPr>
            <a:endParaRPr lang="de-DE"/>
          </a:p>
        </p:txBody>
      </p:sp>
      <p:sp>
        <p:nvSpPr>
          <p:cNvPr id="6" name="Rectangle 10"/>
          <p:cNvSpPr>
            <a:spLocks noGrp="1" noChangeArrowheads="1"/>
          </p:cNvSpPr>
          <p:nvPr>
            <p:ph type="ftr" sz="quarter" idx="11"/>
          </p:nvPr>
        </p:nvSpPr>
        <p:spPr>
          <a:ln/>
        </p:spPr>
        <p:txBody>
          <a:bodyPr/>
          <a:lstStyle>
            <a:lvl1pPr>
              <a:defRPr/>
            </a:lvl1pPr>
          </a:lstStyle>
          <a:p>
            <a:pPr>
              <a:defRPr/>
            </a:pPr>
            <a:r>
              <a:rPr lang="de-DE"/>
              <a:t>Deutsches Institut für Jugendhilfe und Familienrecht e.V. (DIJuF)</a:t>
            </a:r>
          </a:p>
        </p:txBody>
      </p:sp>
      <p:sp>
        <p:nvSpPr>
          <p:cNvPr id="7" name="Rectangle 11"/>
          <p:cNvSpPr>
            <a:spLocks noGrp="1" noChangeArrowheads="1"/>
          </p:cNvSpPr>
          <p:nvPr>
            <p:ph type="sldNum" sz="quarter" idx="12"/>
          </p:nvPr>
        </p:nvSpPr>
        <p:spPr>
          <a:ln/>
        </p:spPr>
        <p:txBody>
          <a:bodyPr/>
          <a:lstStyle>
            <a:lvl1pPr>
              <a:defRPr/>
            </a:lvl1pPr>
          </a:lstStyle>
          <a:p>
            <a:pPr>
              <a:defRPr/>
            </a:pPr>
            <a:fld id="{B414558E-67E6-4F9C-BEB1-1FAD86924D22}" type="slidenum">
              <a:rPr lang="de-DE"/>
              <a:pPr>
                <a:defRPr/>
              </a:pPr>
              <a:t>‹Nr.›</a:t>
            </a:fld>
            <a:endParaRPr lang="de-DE"/>
          </a:p>
        </p:txBody>
      </p:sp>
    </p:spTree>
    <p:extLst>
      <p:ext uri="{BB962C8B-B14F-4D97-AF65-F5344CB8AC3E}">
        <p14:creationId xmlns:p14="http://schemas.microsoft.com/office/powerpoint/2010/main" val="1580082284"/>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Vertikaler Textplatzhalter 2"/>
          <p:cNvSpPr>
            <a:spLocks noGrp="1"/>
          </p:cNvSpPr>
          <p:nvPr>
            <p:ph type="body" orient="vert" idx="1"/>
          </p:nvPr>
        </p:nvSpPr>
        <p:spPr/>
        <p:txBody>
          <a:bodyPr vert="eaVert"/>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Rectangle 9"/>
          <p:cNvSpPr>
            <a:spLocks noGrp="1" noChangeArrowheads="1"/>
          </p:cNvSpPr>
          <p:nvPr>
            <p:ph type="dt" sz="half" idx="10"/>
          </p:nvPr>
        </p:nvSpPr>
        <p:spPr>
          <a:ln/>
        </p:spPr>
        <p:txBody>
          <a:bodyPr/>
          <a:lstStyle>
            <a:lvl1pPr>
              <a:defRPr/>
            </a:lvl1pPr>
          </a:lstStyle>
          <a:p>
            <a:pPr>
              <a:defRPr/>
            </a:pPr>
            <a:endParaRPr lang="de-DE"/>
          </a:p>
        </p:txBody>
      </p:sp>
      <p:sp>
        <p:nvSpPr>
          <p:cNvPr id="5" name="Rectangle 10"/>
          <p:cNvSpPr>
            <a:spLocks noGrp="1" noChangeArrowheads="1"/>
          </p:cNvSpPr>
          <p:nvPr>
            <p:ph type="ftr" sz="quarter" idx="11"/>
          </p:nvPr>
        </p:nvSpPr>
        <p:spPr>
          <a:ln/>
        </p:spPr>
        <p:txBody>
          <a:bodyPr/>
          <a:lstStyle>
            <a:lvl1pPr>
              <a:defRPr/>
            </a:lvl1pPr>
          </a:lstStyle>
          <a:p>
            <a:pPr>
              <a:defRPr/>
            </a:pPr>
            <a:r>
              <a:rPr lang="de-DE"/>
              <a:t>Deutsches Institut für Jugendhilfe und Familienrecht e.V. (DIJuF)</a:t>
            </a:r>
          </a:p>
        </p:txBody>
      </p:sp>
      <p:sp>
        <p:nvSpPr>
          <p:cNvPr id="6" name="Rectangle 11"/>
          <p:cNvSpPr>
            <a:spLocks noGrp="1" noChangeArrowheads="1"/>
          </p:cNvSpPr>
          <p:nvPr>
            <p:ph type="sldNum" sz="quarter" idx="12"/>
          </p:nvPr>
        </p:nvSpPr>
        <p:spPr>
          <a:ln/>
        </p:spPr>
        <p:txBody>
          <a:bodyPr/>
          <a:lstStyle>
            <a:lvl1pPr>
              <a:defRPr/>
            </a:lvl1pPr>
          </a:lstStyle>
          <a:p>
            <a:pPr>
              <a:defRPr/>
            </a:pPr>
            <a:fld id="{CB2CA703-5B24-4D44-BE03-742057272683}" type="slidenum">
              <a:rPr lang="de-DE"/>
              <a:pPr>
                <a:defRPr/>
              </a:pPr>
              <a:t>‹Nr.›</a:t>
            </a:fld>
            <a:endParaRPr lang="de-DE"/>
          </a:p>
        </p:txBody>
      </p:sp>
    </p:spTree>
    <p:extLst>
      <p:ext uri="{BB962C8B-B14F-4D97-AF65-F5344CB8AC3E}">
        <p14:creationId xmlns:p14="http://schemas.microsoft.com/office/powerpoint/2010/main" val="4112157115"/>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p:cNvSpPr>
            <a:spLocks noGrp="1"/>
          </p:cNvSpPr>
          <p:nvPr>
            <p:ph type="title" orient="vert"/>
          </p:nvPr>
        </p:nvSpPr>
        <p:spPr>
          <a:xfrm>
            <a:off x="6743700" y="277813"/>
            <a:ext cx="1943100" cy="5853112"/>
          </a:xfrm>
        </p:spPr>
        <p:txBody>
          <a:bodyPr vert="eaVert"/>
          <a:lstStyle/>
          <a:p>
            <a:r>
              <a:rPr lang="de-DE" smtClean="0"/>
              <a:t>Titelmasterformat durch Klicken bearbeiten</a:t>
            </a:r>
            <a:endParaRPr lang="de-DE"/>
          </a:p>
        </p:txBody>
      </p:sp>
      <p:sp>
        <p:nvSpPr>
          <p:cNvPr id="3" name="Vertikaler Textplatzhalter 2"/>
          <p:cNvSpPr>
            <a:spLocks noGrp="1"/>
          </p:cNvSpPr>
          <p:nvPr>
            <p:ph type="body" orient="vert" idx="1"/>
          </p:nvPr>
        </p:nvSpPr>
        <p:spPr>
          <a:xfrm>
            <a:off x="914400" y="277813"/>
            <a:ext cx="5676900" cy="5853112"/>
          </a:xfrm>
        </p:spPr>
        <p:txBody>
          <a:bodyPr vert="eaVert"/>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Rectangle 9"/>
          <p:cNvSpPr>
            <a:spLocks noGrp="1" noChangeArrowheads="1"/>
          </p:cNvSpPr>
          <p:nvPr>
            <p:ph type="dt" sz="half" idx="10"/>
          </p:nvPr>
        </p:nvSpPr>
        <p:spPr>
          <a:ln/>
        </p:spPr>
        <p:txBody>
          <a:bodyPr/>
          <a:lstStyle>
            <a:lvl1pPr>
              <a:defRPr/>
            </a:lvl1pPr>
          </a:lstStyle>
          <a:p>
            <a:pPr>
              <a:defRPr/>
            </a:pPr>
            <a:endParaRPr lang="de-DE"/>
          </a:p>
        </p:txBody>
      </p:sp>
      <p:sp>
        <p:nvSpPr>
          <p:cNvPr id="5" name="Rectangle 10"/>
          <p:cNvSpPr>
            <a:spLocks noGrp="1" noChangeArrowheads="1"/>
          </p:cNvSpPr>
          <p:nvPr>
            <p:ph type="ftr" sz="quarter" idx="11"/>
          </p:nvPr>
        </p:nvSpPr>
        <p:spPr>
          <a:ln/>
        </p:spPr>
        <p:txBody>
          <a:bodyPr/>
          <a:lstStyle>
            <a:lvl1pPr>
              <a:defRPr/>
            </a:lvl1pPr>
          </a:lstStyle>
          <a:p>
            <a:pPr>
              <a:defRPr/>
            </a:pPr>
            <a:r>
              <a:rPr lang="de-DE"/>
              <a:t>Deutsches Institut für Jugendhilfe und Familienrecht e.V. (DIJuF)</a:t>
            </a:r>
          </a:p>
        </p:txBody>
      </p:sp>
      <p:sp>
        <p:nvSpPr>
          <p:cNvPr id="6" name="Rectangle 11"/>
          <p:cNvSpPr>
            <a:spLocks noGrp="1" noChangeArrowheads="1"/>
          </p:cNvSpPr>
          <p:nvPr>
            <p:ph type="sldNum" sz="quarter" idx="12"/>
          </p:nvPr>
        </p:nvSpPr>
        <p:spPr>
          <a:ln/>
        </p:spPr>
        <p:txBody>
          <a:bodyPr/>
          <a:lstStyle>
            <a:lvl1pPr>
              <a:defRPr/>
            </a:lvl1pPr>
          </a:lstStyle>
          <a:p>
            <a:pPr>
              <a:defRPr/>
            </a:pPr>
            <a:fld id="{C0628EAA-A8A2-4E9C-AB95-3E0CF78B0454}" type="slidenum">
              <a:rPr lang="de-DE"/>
              <a:pPr>
                <a:defRPr/>
              </a:pPr>
              <a:t>‹Nr.›</a:t>
            </a:fld>
            <a:endParaRPr lang="de-DE"/>
          </a:p>
        </p:txBody>
      </p:sp>
    </p:spTree>
    <p:extLst>
      <p:ext uri="{BB962C8B-B14F-4D97-AF65-F5344CB8AC3E}">
        <p14:creationId xmlns:p14="http://schemas.microsoft.com/office/powerpoint/2010/main" val="79128942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Rectangle 9"/>
          <p:cNvSpPr>
            <a:spLocks noGrp="1" noChangeArrowheads="1"/>
          </p:cNvSpPr>
          <p:nvPr>
            <p:ph type="dt" sz="half" idx="10"/>
          </p:nvPr>
        </p:nvSpPr>
        <p:spPr>
          <a:ln/>
        </p:spPr>
        <p:txBody>
          <a:bodyPr/>
          <a:lstStyle>
            <a:lvl1pPr>
              <a:defRPr/>
            </a:lvl1pPr>
          </a:lstStyle>
          <a:p>
            <a:pPr>
              <a:defRPr/>
            </a:pPr>
            <a:endParaRPr lang="de-DE"/>
          </a:p>
        </p:txBody>
      </p:sp>
      <p:sp>
        <p:nvSpPr>
          <p:cNvPr id="4" name="Rectangle 10"/>
          <p:cNvSpPr>
            <a:spLocks noGrp="1" noChangeArrowheads="1"/>
          </p:cNvSpPr>
          <p:nvPr>
            <p:ph type="ftr" sz="quarter" idx="11"/>
          </p:nvPr>
        </p:nvSpPr>
        <p:spPr>
          <a:ln/>
        </p:spPr>
        <p:txBody>
          <a:bodyPr/>
          <a:lstStyle>
            <a:lvl1pPr>
              <a:defRPr/>
            </a:lvl1pPr>
          </a:lstStyle>
          <a:p>
            <a:pPr>
              <a:defRPr/>
            </a:pPr>
            <a:r>
              <a:rPr lang="de-DE"/>
              <a:t>Deutsches Institut für Jugendhilfe und Familienrecht e.V. (DIJuF)</a:t>
            </a:r>
          </a:p>
        </p:txBody>
      </p:sp>
      <p:sp>
        <p:nvSpPr>
          <p:cNvPr id="5" name="Rectangle 11"/>
          <p:cNvSpPr>
            <a:spLocks noGrp="1" noChangeArrowheads="1"/>
          </p:cNvSpPr>
          <p:nvPr>
            <p:ph type="sldNum" sz="quarter" idx="12"/>
          </p:nvPr>
        </p:nvSpPr>
        <p:spPr>
          <a:ln/>
        </p:spPr>
        <p:txBody>
          <a:bodyPr/>
          <a:lstStyle>
            <a:lvl1pPr>
              <a:defRPr/>
            </a:lvl1pPr>
          </a:lstStyle>
          <a:p>
            <a:pPr>
              <a:defRPr/>
            </a:pPr>
            <a:fld id="{74F45D0D-73D0-4137-8E1E-AC68E3733006}" type="slidenum">
              <a:rPr lang="de-DE"/>
              <a:pPr>
                <a:defRPr/>
              </a:pPr>
              <a:t>‹Nr.›</a:t>
            </a:fld>
            <a:endParaRPr lang="de-DE"/>
          </a:p>
        </p:txBody>
      </p:sp>
    </p:spTree>
    <p:extLst>
      <p:ext uri="{BB962C8B-B14F-4D97-AF65-F5344CB8AC3E}">
        <p14:creationId xmlns:p14="http://schemas.microsoft.com/office/powerpoint/2010/main" val="1580722205"/>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txAndObj" preserve="1">
  <p:cSld name="Titel, Text und Inhalt">
    <p:spTree>
      <p:nvGrpSpPr>
        <p:cNvPr id="1" name=""/>
        <p:cNvGrpSpPr/>
        <p:nvPr/>
      </p:nvGrpSpPr>
      <p:grpSpPr>
        <a:xfrm>
          <a:off x="0" y="0"/>
          <a:ext cx="0" cy="0"/>
          <a:chOff x="0" y="0"/>
          <a:chExt cx="0" cy="0"/>
        </a:xfrm>
      </p:grpSpPr>
      <p:sp>
        <p:nvSpPr>
          <p:cNvPr id="2" name="Titel 1"/>
          <p:cNvSpPr>
            <a:spLocks noGrp="1"/>
          </p:cNvSpPr>
          <p:nvPr>
            <p:ph type="title"/>
          </p:nvPr>
        </p:nvSpPr>
        <p:spPr>
          <a:xfrm>
            <a:off x="914400" y="277813"/>
            <a:ext cx="6019800" cy="1143000"/>
          </a:xfrm>
        </p:spPr>
        <p:txBody>
          <a:bodyPr/>
          <a:lstStyle/>
          <a:p>
            <a:r>
              <a:rPr lang="de-DE" smtClean="0"/>
              <a:t>Titelmasterformat durch Klicken bearbeiten</a:t>
            </a:r>
            <a:endParaRPr lang="de-DE"/>
          </a:p>
        </p:txBody>
      </p:sp>
      <p:sp>
        <p:nvSpPr>
          <p:cNvPr id="3" name="Textplatzhalter 2"/>
          <p:cNvSpPr>
            <a:spLocks noGrp="1"/>
          </p:cNvSpPr>
          <p:nvPr>
            <p:ph type="body" sz="half" idx="1"/>
          </p:nvPr>
        </p:nvSpPr>
        <p:spPr>
          <a:xfrm>
            <a:off x="914400" y="1600200"/>
            <a:ext cx="3810000" cy="4530725"/>
          </a:xfrm>
        </p:spPr>
        <p:txBody>
          <a:body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Inhaltsplatzhalter 3"/>
          <p:cNvSpPr>
            <a:spLocks noGrp="1"/>
          </p:cNvSpPr>
          <p:nvPr>
            <p:ph sz="half" idx="2"/>
          </p:nvPr>
        </p:nvSpPr>
        <p:spPr>
          <a:xfrm>
            <a:off x="4876800" y="1600200"/>
            <a:ext cx="3810000" cy="4530725"/>
          </a:xfrm>
        </p:spPr>
        <p:txBody>
          <a:body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5" name="Rectangle 9"/>
          <p:cNvSpPr>
            <a:spLocks noGrp="1" noChangeArrowheads="1"/>
          </p:cNvSpPr>
          <p:nvPr>
            <p:ph type="dt" sz="half" idx="10"/>
          </p:nvPr>
        </p:nvSpPr>
        <p:spPr>
          <a:ln/>
        </p:spPr>
        <p:txBody>
          <a:bodyPr/>
          <a:lstStyle>
            <a:lvl1pPr>
              <a:defRPr/>
            </a:lvl1pPr>
          </a:lstStyle>
          <a:p>
            <a:pPr>
              <a:defRPr/>
            </a:pPr>
            <a:endParaRPr lang="de-DE"/>
          </a:p>
        </p:txBody>
      </p:sp>
      <p:sp>
        <p:nvSpPr>
          <p:cNvPr id="6" name="Rectangle 10"/>
          <p:cNvSpPr>
            <a:spLocks noGrp="1" noChangeArrowheads="1"/>
          </p:cNvSpPr>
          <p:nvPr>
            <p:ph type="ftr" sz="quarter" idx="11"/>
          </p:nvPr>
        </p:nvSpPr>
        <p:spPr>
          <a:ln/>
        </p:spPr>
        <p:txBody>
          <a:bodyPr/>
          <a:lstStyle>
            <a:lvl1pPr>
              <a:defRPr/>
            </a:lvl1pPr>
          </a:lstStyle>
          <a:p>
            <a:pPr>
              <a:defRPr/>
            </a:pPr>
            <a:r>
              <a:rPr lang="de-DE"/>
              <a:t>Deutsches Institut für Jugendhilfe und Familienrecht e.V. (DIJuF)</a:t>
            </a:r>
          </a:p>
        </p:txBody>
      </p:sp>
      <p:sp>
        <p:nvSpPr>
          <p:cNvPr id="7" name="Rectangle 11"/>
          <p:cNvSpPr>
            <a:spLocks noGrp="1" noChangeArrowheads="1"/>
          </p:cNvSpPr>
          <p:nvPr>
            <p:ph type="sldNum" sz="quarter" idx="12"/>
          </p:nvPr>
        </p:nvSpPr>
        <p:spPr>
          <a:ln/>
        </p:spPr>
        <p:txBody>
          <a:bodyPr/>
          <a:lstStyle>
            <a:lvl1pPr>
              <a:defRPr/>
            </a:lvl1pPr>
          </a:lstStyle>
          <a:p>
            <a:pPr>
              <a:defRPr/>
            </a:pPr>
            <a:fld id="{749668F7-427D-4DAB-9E87-169F3BD82263}" type="slidenum">
              <a:rPr lang="de-DE"/>
              <a:pPr>
                <a:defRPr/>
              </a:pPr>
              <a:t>‹Nr.›</a:t>
            </a:fld>
            <a:endParaRPr lang="de-DE"/>
          </a:p>
        </p:txBody>
      </p:sp>
    </p:spTree>
    <p:extLst>
      <p:ext uri="{BB962C8B-B14F-4D97-AF65-F5344CB8AC3E}">
        <p14:creationId xmlns:p14="http://schemas.microsoft.com/office/powerpoint/2010/main" val="844214133"/>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showMasterSp="0" type="title" preserve="1">
  <p:cSld name="Titelfolie">
    <p:spTree>
      <p:nvGrpSpPr>
        <p:cNvPr id="1" name=""/>
        <p:cNvGrpSpPr/>
        <p:nvPr/>
      </p:nvGrpSpPr>
      <p:grpSpPr>
        <a:xfrm>
          <a:off x="0" y="0"/>
          <a:ext cx="0" cy="0"/>
          <a:chOff x="0" y="0"/>
          <a:chExt cx="0" cy="0"/>
        </a:xfrm>
      </p:grpSpPr>
      <p:sp>
        <p:nvSpPr>
          <p:cNvPr id="4" name="Rectangle 3"/>
          <p:cNvSpPr>
            <a:spLocks noChangeArrowheads="1"/>
          </p:cNvSpPr>
          <p:nvPr/>
        </p:nvSpPr>
        <p:spPr bwMode="auto">
          <a:xfrm>
            <a:off x="0" y="0"/>
            <a:ext cx="990600" cy="4876800"/>
          </a:xfrm>
          <a:prstGeom prst="rect">
            <a:avLst/>
          </a:prstGeom>
          <a:solidFill>
            <a:schemeClr val="accent1"/>
          </a:solidFill>
          <a:ln>
            <a:noFill/>
          </a:ln>
          <a:effectLst/>
          <a:extLst>
            <a:ext uri="{91240B29-F687-4F45-9708-019B960494DF}">
              <a14:hiddenLine xmlns:a14="http://schemas.microsoft.com/office/drawing/2010/main" w="9525">
                <a:solidFill>
                  <a:schemeClr val="bg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1900">
                <a:solidFill>
                  <a:schemeClr val="tx1"/>
                </a:solidFill>
                <a:latin typeface="Arial" pitchFamily="34" charset="0"/>
              </a:defRPr>
            </a:lvl1pPr>
            <a:lvl2pPr marL="742950" indent="-285750" eaLnBrk="0" hangingPunct="0">
              <a:defRPr sz="1900">
                <a:solidFill>
                  <a:schemeClr val="tx1"/>
                </a:solidFill>
                <a:latin typeface="Arial" pitchFamily="34" charset="0"/>
              </a:defRPr>
            </a:lvl2pPr>
            <a:lvl3pPr marL="1143000" indent="-228600" eaLnBrk="0" hangingPunct="0">
              <a:defRPr sz="1900">
                <a:solidFill>
                  <a:schemeClr val="tx1"/>
                </a:solidFill>
                <a:latin typeface="Arial" pitchFamily="34" charset="0"/>
              </a:defRPr>
            </a:lvl3pPr>
            <a:lvl4pPr marL="1600200" indent="-228600" eaLnBrk="0" hangingPunct="0">
              <a:defRPr sz="1900">
                <a:solidFill>
                  <a:schemeClr val="tx1"/>
                </a:solidFill>
                <a:latin typeface="Arial" pitchFamily="34" charset="0"/>
              </a:defRPr>
            </a:lvl4pPr>
            <a:lvl5pPr marL="2057400" indent="-228600" eaLnBrk="0" hangingPunct="0">
              <a:defRPr sz="1900">
                <a:solidFill>
                  <a:schemeClr val="tx1"/>
                </a:solidFill>
                <a:latin typeface="Arial" pitchFamily="34" charset="0"/>
              </a:defRPr>
            </a:lvl5pPr>
            <a:lvl6pPr marL="2514600" indent="-228600" eaLnBrk="0" fontAlgn="base" hangingPunct="0">
              <a:spcBef>
                <a:spcPct val="0"/>
              </a:spcBef>
              <a:spcAft>
                <a:spcPct val="0"/>
              </a:spcAft>
              <a:defRPr sz="1900">
                <a:solidFill>
                  <a:schemeClr val="tx1"/>
                </a:solidFill>
                <a:latin typeface="Arial" pitchFamily="34" charset="0"/>
              </a:defRPr>
            </a:lvl6pPr>
            <a:lvl7pPr marL="2971800" indent="-228600" eaLnBrk="0" fontAlgn="base" hangingPunct="0">
              <a:spcBef>
                <a:spcPct val="0"/>
              </a:spcBef>
              <a:spcAft>
                <a:spcPct val="0"/>
              </a:spcAft>
              <a:defRPr sz="1900">
                <a:solidFill>
                  <a:schemeClr val="tx1"/>
                </a:solidFill>
                <a:latin typeface="Arial" pitchFamily="34" charset="0"/>
              </a:defRPr>
            </a:lvl7pPr>
            <a:lvl8pPr marL="3429000" indent="-228600" eaLnBrk="0" fontAlgn="base" hangingPunct="0">
              <a:spcBef>
                <a:spcPct val="0"/>
              </a:spcBef>
              <a:spcAft>
                <a:spcPct val="0"/>
              </a:spcAft>
              <a:defRPr sz="1900">
                <a:solidFill>
                  <a:schemeClr val="tx1"/>
                </a:solidFill>
                <a:latin typeface="Arial" pitchFamily="34" charset="0"/>
              </a:defRPr>
            </a:lvl8pPr>
            <a:lvl9pPr marL="3886200" indent="-228600" eaLnBrk="0" fontAlgn="base" hangingPunct="0">
              <a:spcBef>
                <a:spcPct val="0"/>
              </a:spcBef>
              <a:spcAft>
                <a:spcPct val="0"/>
              </a:spcAft>
              <a:defRPr sz="1900">
                <a:solidFill>
                  <a:schemeClr val="tx1"/>
                </a:solidFill>
                <a:latin typeface="Arial" pitchFamily="34" charset="0"/>
              </a:defRPr>
            </a:lvl9pPr>
          </a:lstStyle>
          <a:p>
            <a:pPr algn="ctr" eaLnBrk="1" hangingPunct="1"/>
            <a:endParaRPr lang="de-DE" altLang="de-DE" sz="2400" smtClean="0">
              <a:solidFill>
                <a:srgbClr val="4D4D4D"/>
              </a:solidFill>
              <a:latin typeface="Times New Roman" pitchFamily="18" charset="0"/>
            </a:endParaRPr>
          </a:p>
        </p:txBody>
      </p:sp>
      <p:grpSp>
        <p:nvGrpSpPr>
          <p:cNvPr id="5" name="Group 4"/>
          <p:cNvGrpSpPr>
            <a:grpSpLocks/>
          </p:cNvGrpSpPr>
          <p:nvPr/>
        </p:nvGrpSpPr>
        <p:grpSpPr bwMode="auto">
          <a:xfrm>
            <a:off x="0" y="3505200"/>
            <a:ext cx="8763000" cy="2438400"/>
            <a:chOff x="0" y="2208"/>
            <a:chExt cx="5520" cy="1536"/>
          </a:xfrm>
        </p:grpSpPr>
        <p:sp>
          <p:nvSpPr>
            <p:cNvPr id="6" name="Rectangle 5"/>
            <p:cNvSpPr>
              <a:spLocks noChangeArrowheads="1"/>
            </p:cNvSpPr>
            <p:nvPr/>
          </p:nvSpPr>
          <p:spPr bwMode="ltGray">
            <a:xfrm>
              <a:off x="624" y="2208"/>
              <a:ext cx="4896" cy="1536"/>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1900">
                  <a:solidFill>
                    <a:schemeClr val="tx1"/>
                  </a:solidFill>
                  <a:latin typeface="Arial" pitchFamily="34" charset="0"/>
                </a:defRPr>
              </a:lvl1pPr>
              <a:lvl2pPr marL="742950" indent="-285750" eaLnBrk="0" hangingPunct="0">
                <a:defRPr sz="1900">
                  <a:solidFill>
                    <a:schemeClr val="tx1"/>
                  </a:solidFill>
                  <a:latin typeface="Arial" pitchFamily="34" charset="0"/>
                </a:defRPr>
              </a:lvl2pPr>
              <a:lvl3pPr marL="1143000" indent="-228600" eaLnBrk="0" hangingPunct="0">
                <a:defRPr sz="1900">
                  <a:solidFill>
                    <a:schemeClr val="tx1"/>
                  </a:solidFill>
                  <a:latin typeface="Arial" pitchFamily="34" charset="0"/>
                </a:defRPr>
              </a:lvl3pPr>
              <a:lvl4pPr marL="1600200" indent="-228600" eaLnBrk="0" hangingPunct="0">
                <a:defRPr sz="1900">
                  <a:solidFill>
                    <a:schemeClr val="tx1"/>
                  </a:solidFill>
                  <a:latin typeface="Arial" pitchFamily="34" charset="0"/>
                </a:defRPr>
              </a:lvl4pPr>
              <a:lvl5pPr marL="2057400" indent="-228600" eaLnBrk="0" hangingPunct="0">
                <a:defRPr sz="1900">
                  <a:solidFill>
                    <a:schemeClr val="tx1"/>
                  </a:solidFill>
                  <a:latin typeface="Arial" pitchFamily="34" charset="0"/>
                </a:defRPr>
              </a:lvl5pPr>
              <a:lvl6pPr marL="2514600" indent="-228600" eaLnBrk="0" fontAlgn="base" hangingPunct="0">
                <a:spcBef>
                  <a:spcPct val="0"/>
                </a:spcBef>
                <a:spcAft>
                  <a:spcPct val="0"/>
                </a:spcAft>
                <a:defRPr sz="1900">
                  <a:solidFill>
                    <a:schemeClr val="tx1"/>
                  </a:solidFill>
                  <a:latin typeface="Arial" pitchFamily="34" charset="0"/>
                </a:defRPr>
              </a:lvl6pPr>
              <a:lvl7pPr marL="2971800" indent="-228600" eaLnBrk="0" fontAlgn="base" hangingPunct="0">
                <a:spcBef>
                  <a:spcPct val="0"/>
                </a:spcBef>
                <a:spcAft>
                  <a:spcPct val="0"/>
                </a:spcAft>
                <a:defRPr sz="1900">
                  <a:solidFill>
                    <a:schemeClr val="tx1"/>
                  </a:solidFill>
                  <a:latin typeface="Arial" pitchFamily="34" charset="0"/>
                </a:defRPr>
              </a:lvl7pPr>
              <a:lvl8pPr marL="3429000" indent="-228600" eaLnBrk="0" fontAlgn="base" hangingPunct="0">
                <a:spcBef>
                  <a:spcPct val="0"/>
                </a:spcBef>
                <a:spcAft>
                  <a:spcPct val="0"/>
                </a:spcAft>
                <a:defRPr sz="1900">
                  <a:solidFill>
                    <a:schemeClr val="tx1"/>
                  </a:solidFill>
                  <a:latin typeface="Arial" pitchFamily="34" charset="0"/>
                </a:defRPr>
              </a:lvl8pPr>
              <a:lvl9pPr marL="3886200" indent="-228600" eaLnBrk="0" fontAlgn="base" hangingPunct="0">
                <a:spcBef>
                  <a:spcPct val="0"/>
                </a:spcBef>
                <a:spcAft>
                  <a:spcPct val="0"/>
                </a:spcAft>
                <a:defRPr sz="1900">
                  <a:solidFill>
                    <a:schemeClr val="tx1"/>
                  </a:solidFill>
                  <a:latin typeface="Arial" pitchFamily="34" charset="0"/>
                </a:defRPr>
              </a:lvl9pPr>
            </a:lstStyle>
            <a:p>
              <a:pPr algn="ctr" eaLnBrk="1" hangingPunct="1"/>
              <a:endParaRPr lang="de-DE" altLang="de-DE" sz="2400" smtClean="0">
                <a:solidFill>
                  <a:srgbClr val="4D4D4D"/>
                </a:solidFill>
                <a:latin typeface="Times New Roman" pitchFamily="18" charset="0"/>
              </a:endParaRPr>
            </a:p>
          </p:txBody>
        </p:sp>
        <p:sp>
          <p:nvSpPr>
            <p:cNvPr id="7" name="Rectangle 6"/>
            <p:cNvSpPr>
              <a:spLocks noChangeArrowheads="1"/>
            </p:cNvSpPr>
            <p:nvPr/>
          </p:nvSpPr>
          <p:spPr bwMode="white">
            <a:xfrm>
              <a:off x="654" y="2352"/>
              <a:ext cx="4818" cy="1347"/>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1900">
                  <a:solidFill>
                    <a:schemeClr val="tx1"/>
                  </a:solidFill>
                  <a:latin typeface="Arial" pitchFamily="34" charset="0"/>
                </a:defRPr>
              </a:lvl1pPr>
              <a:lvl2pPr marL="742950" indent="-285750" eaLnBrk="0" hangingPunct="0">
                <a:defRPr sz="1900">
                  <a:solidFill>
                    <a:schemeClr val="tx1"/>
                  </a:solidFill>
                  <a:latin typeface="Arial" pitchFamily="34" charset="0"/>
                </a:defRPr>
              </a:lvl2pPr>
              <a:lvl3pPr marL="1143000" indent="-228600" eaLnBrk="0" hangingPunct="0">
                <a:defRPr sz="1900">
                  <a:solidFill>
                    <a:schemeClr val="tx1"/>
                  </a:solidFill>
                  <a:latin typeface="Arial" pitchFamily="34" charset="0"/>
                </a:defRPr>
              </a:lvl3pPr>
              <a:lvl4pPr marL="1600200" indent="-228600" eaLnBrk="0" hangingPunct="0">
                <a:defRPr sz="1900">
                  <a:solidFill>
                    <a:schemeClr val="tx1"/>
                  </a:solidFill>
                  <a:latin typeface="Arial" pitchFamily="34" charset="0"/>
                </a:defRPr>
              </a:lvl4pPr>
              <a:lvl5pPr marL="2057400" indent="-228600" eaLnBrk="0" hangingPunct="0">
                <a:defRPr sz="1900">
                  <a:solidFill>
                    <a:schemeClr val="tx1"/>
                  </a:solidFill>
                  <a:latin typeface="Arial" pitchFamily="34" charset="0"/>
                </a:defRPr>
              </a:lvl5pPr>
              <a:lvl6pPr marL="2514600" indent="-228600" eaLnBrk="0" fontAlgn="base" hangingPunct="0">
                <a:spcBef>
                  <a:spcPct val="0"/>
                </a:spcBef>
                <a:spcAft>
                  <a:spcPct val="0"/>
                </a:spcAft>
                <a:defRPr sz="1900">
                  <a:solidFill>
                    <a:schemeClr val="tx1"/>
                  </a:solidFill>
                  <a:latin typeface="Arial" pitchFamily="34" charset="0"/>
                </a:defRPr>
              </a:lvl6pPr>
              <a:lvl7pPr marL="2971800" indent="-228600" eaLnBrk="0" fontAlgn="base" hangingPunct="0">
                <a:spcBef>
                  <a:spcPct val="0"/>
                </a:spcBef>
                <a:spcAft>
                  <a:spcPct val="0"/>
                </a:spcAft>
                <a:defRPr sz="1900">
                  <a:solidFill>
                    <a:schemeClr val="tx1"/>
                  </a:solidFill>
                  <a:latin typeface="Arial" pitchFamily="34" charset="0"/>
                </a:defRPr>
              </a:lvl7pPr>
              <a:lvl8pPr marL="3429000" indent="-228600" eaLnBrk="0" fontAlgn="base" hangingPunct="0">
                <a:spcBef>
                  <a:spcPct val="0"/>
                </a:spcBef>
                <a:spcAft>
                  <a:spcPct val="0"/>
                </a:spcAft>
                <a:defRPr sz="1900">
                  <a:solidFill>
                    <a:schemeClr val="tx1"/>
                  </a:solidFill>
                  <a:latin typeface="Arial" pitchFamily="34" charset="0"/>
                </a:defRPr>
              </a:lvl8pPr>
              <a:lvl9pPr marL="3886200" indent="-228600" eaLnBrk="0" fontAlgn="base" hangingPunct="0">
                <a:spcBef>
                  <a:spcPct val="0"/>
                </a:spcBef>
                <a:spcAft>
                  <a:spcPct val="0"/>
                </a:spcAft>
                <a:defRPr sz="1900">
                  <a:solidFill>
                    <a:schemeClr val="tx1"/>
                  </a:solidFill>
                  <a:latin typeface="Arial" pitchFamily="34" charset="0"/>
                </a:defRPr>
              </a:lvl9pPr>
            </a:lstStyle>
            <a:p>
              <a:pPr algn="ctr" eaLnBrk="1" hangingPunct="1"/>
              <a:endParaRPr lang="de-DE" altLang="de-DE" sz="2400" smtClean="0">
                <a:solidFill>
                  <a:srgbClr val="4D4D4D"/>
                </a:solidFill>
                <a:latin typeface="Times New Roman" pitchFamily="18" charset="0"/>
              </a:endParaRPr>
            </a:p>
          </p:txBody>
        </p:sp>
        <p:sp>
          <p:nvSpPr>
            <p:cNvPr id="8" name="Line 7"/>
            <p:cNvSpPr>
              <a:spLocks noChangeShapeType="1"/>
            </p:cNvSpPr>
            <p:nvPr/>
          </p:nvSpPr>
          <p:spPr bwMode="auto">
            <a:xfrm>
              <a:off x="0" y="3072"/>
              <a:ext cx="624" cy="0"/>
            </a:xfrm>
            <a:prstGeom prst="line">
              <a:avLst/>
            </a:prstGeom>
            <a:noFill/>
            <a:ln w="50800">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smtClean="0">
                <a:solidFill>
                  <a:srgbClr val="4D4D4D"/>
                </a:solidFill>
              </a:endParaRPr>
            </a:p>
          </p:txBody>
        </p:sp>
      </p:grpSp>
      <p:pic>
        <p:nvPicPr>
          <p:cNvPr id="9" name="Picture 16" descr="dijuf_logo"/>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366000" y="0"/>
            <a:ext cx="1778000" cy="195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107" name="Rectangle 11"/>
          <p:cNvSpPr>
            <a:spLocks noGrp="1" noChangeArrowheads="1"/>
          </p:cNvSpPr>
          <p:nvPr>
            <p:ph type="ctrTitle"/>
          </p:nvPr>
        </p:nvSpPr>
        <p:spPr>
          <a:xfrm>
            <a:off x="1600200" y="1295400"/>
            <a:ext cx="5486400" cy="2057400"/>
          </a:xfrm>
        </p:spPr>
        <p:txBody>
          <a:bodyPr/>
          <a:lstStyle>
            <a:lvl1pPr>
              <a:defRPr sz="4800"/>
            </a:lvl1pPr>
          </a:lstStyle>
          <a:p>
            <a:pPr lvl="0"/>
            <a:r>
              <a:rPr lang="de-DE" noProof="0" smtClean="0"/>
              <a:t>Titelmasterformat durch Klicken bearbeiten</a:t>
            </a:r>
          </a:p>
        </p:txBody>
      </p:sp>
      <p:sp>
        <p:nvSpPr>
          <p:cNvPr id="4108" name="Rectangle 12"/>
          <p:cNvSpPr>
            <a:spLocks noGrp="1" noChangeArrowheads="1"/>
          </p:cNvSpPr>
          <p:nvPr>
            <p:ph type="subTitle" idx="1"/>
          </p:nvPr>
        </p:nvSpPr>
        <p:spPr>
          <a:xfrm>
            <a:off x="1371600" y="3962400"/>
            <a:ext cx="6858000" cy="1600200"/>
          </a:xfrm>
        </p:spPr>
        <p:txBody>
          <a:bodyPr anchor="ctr"/>
          <a:lstStyle>
            <a:lvl1pPr marL="0" indent="0" algn="ctr">
              <a:buFont typeface="Wingdings" pitchFamily="2" charset="2"/>
              <a:buNone/>
              <a:defRPr/>
            </a:lvl1pPr>
          </a:lstStyle>
          <a:p>
            <a:pPr lvl="0"/>
            <a:r>
              <a:rPr lang="de-DE" noProof="0" smtClean="0"/>
              <a:t>Formatvorlage des Untertitelmasters durch Klicken bearbeiten</a:t>
            </a:r>
          </a:p>
        </p:txBody>
      </p:sp>
      <p:sp>
        <p:nvSpPr>
          <p:cNvPr id="10" name="Rectangle 13"/>
          <p:cNvSpPr>
            <a:spLocks noGrp="1" noChangeArrowheads="1"/>
          </p:cNvSpPr>
          <p:nvPr>
            <p:ph type="dt" sz="half" idx="10"/>
          </p:nvPr>
        </p:nvSpPr>
        <p:spPr>
          <a:xfrm>
            <a:off x="912813" y="6251575"/>
            <a:ext cx="1296987" cy="457200"/>
          </a:xfrm>
        </p:spPr>
        <p:txBody>
          <a:bodyPr/>
          <a:lstStyle>
            <a:lvl1pPr>
              <a:defRPr/>
            </a:lvl1pPr>
          </a:lstStyle>
          <a:p>
            <a:pPr>
              <a:defRPr/>
            </a:pPr>
            <a:endParaRPr lang="de-DE"/>
          </a:p>
        </p:txBody>
      </p:sp>
      <p:sp>
        <p:nvSpPr>
          <p:cNvPr id="11" name="Rectangle 14"/>
          <p:cNvSpPr>
            <a:spLocks noGrp="1" noChangeArrowheads="1"/>
          </p:cNvSpPr>
          <p:nvPr>
            <p:ph type="ftr" sz="quarter" idx="11"/>
          </p:nvPr>
        </p:nvSpPr>
        <p:spPr>
          <a:xfrm>
            <a:off x="2438400" y="6248400"/>
            <a:ext cx="4800600" cy="457200"/>
          </a:xfrm>
        </p:spPr>
        <p:txBody>
          <a:bodyPr/>
          <a:lstStyle>
            <a:lvl1pPr>
              <a:defRPr/>
            </a:lvl1pPr>
          </a:lstStyle>
          <a:p>
            <a:pPr>
              <a:defRPr/>
            </a:pPr>
            <a:r>
              <a:rPr lang="de-DE"/>
              <a:t>Deutsches Institut für Jugendhilfe und Familienrecht e.V. (DIJuF)</a:t>
            </a:r>
          </a:p>
        </p:txBody>
      </p:sp>
      <p:sp>
        <p:nvSpPr>
          <p:cNvPr id="12" name="Rectangle 15"/>
          <p:cNvSpPr>
            <a:spLocks noGrp="1" noChangeArrowheads="1"/>
          </p:cNvSpPr>
          <p:nvPr>
            <p:ph type="sldNum" sz="quarter" idx="12"/>
          </p:nvPr>
        </p:nvSpPr>
        <p:spPr>
          <a:xfrm>
            <a:off x="7467600" y="6248400"/>
            <a:ext cx="1219200" cy="457200"/>
          </a:xfrm>
        </p:spPr>
        <p:txBody>
          <a:bodyPr/>
          <a:lstStyle>
            <a:lvl1pPr>
              <a:defRPr/>
            </a:lvl1pPr>
          </a:lstStyle>
          <a:p>
            <a:pPr>
              <a:defRPr/>
            </a:pPr>
            <a:fld id="{A59DE7B3-3630-4D1D-A0E1-8E4F245719E9}" type="slidenum">
              <a:rPr lang="de-DE"/>
              <a:pPr>
                <a:defRPr/>
              </a:pPr>
              <a:t>‹Nr.›</a:t>
            </a:fld>
            <a:endParaRPr lang="de-DE"/>
          </a:p>
        </p:txBody>
      </p:sp>
    </p:spTree>
    <p:extLst>
      <p:ext uri="{BB962C8B-B14F-4D97-AF65-F5344CB8AC3E}">
        <p14:creationId xmlns:p14="http://schemas.microsoft.com/office/powerpoint/2010/main" val="4031254782"/>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Inhaltsplatzhalter 2"/>
          <p:cNvSpPr>
            <a:spLocks noGrp="1"/>
          </p:cNvSpPr>
          <p:nvPr>
            <p:ph idx="1"/>
          </p:nvPr>
        </p:nvSpPr>
        <p:spPr/>
        <p:txBody>
          <a:body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Rectangle 9"/>
          <p:cNvSpPr>
            <a:spLocks noGrp="1" noChangeArrowheads="1"/>
          </p:cNvSpPr>
          <p:nvPr>
            <p:ph type="dt" sz="half" idx="10"/>
          </p:nvPr>
        </p:nvSpPr>
        <p:spPr>
          <a:ln/>
        </p:spPr>
        <p:txBody>
          <a:bodyPr/>
          <a:lstStyle>
            <a:lvl1pPr>
              <a:defRPr/>
            </a:lvl1pPr>
          </a:lstStyle>
          <a:p>
            <a:pPr>
              <a:defRPr/>
            </a:pPr>
            <a:endParaRPr lang="de-DE"/>
          </a:p>
        </p:txBody>
      </p:sp>
      <p:sp>
        <p:nvSpPr>
          <p:cNvPr id="5" name="Rectangle 10"/>
          <p:cNvSpPr>
            <a:spLocks noGrp="1" noChangeArrowheads="1"/>
          </p:cNvSpPr>
          <p:nvPr>
            <p:ph type="ftr" sz="quarter" idx="11"/>
          </p:nvPr>
        </p:nvSpPr>
        <p:spPr>
          <a:ln/>
        </p:spPr>
        <p:txBody>
          <a:bodyPr/>
          <a:lstStyle>
            <a:lvl1pPr>
              <a:defRPr/>
            </a:lvl1pPr>
          </a:lstStyle>
          <a:p>
            <a:pPr>
              <a:defRPr/>
            </a:pPr>
            <a:r>
              <a:rPr lang="de-DE"/>
              <a:t>Deutsches Institut für Jugendhilfe und Familienrecht e.V. (DIJuF)</a:t>
            </a:r>
          </a:p>
        </p:txBody>
      </p:sp>
      <p:sp>
        <p:nvSpPr>
          <p:cNvPr id="6" name="Rectangle 11"/>
          <p:cNvSpPr>
            <a:spLocks noGrp="1" noChangeArrowheads="1"/>
          </p:cNvSpPr>
          <p:nvPr>
            <p:ph type="sldNum" sz="quarter" idx="12"/>
          </p:nvPr>
        </p:nvSpPr>
        <p:spPr>
          <a:ln/>
        </p:spPr>
        <p:txBody>
          <a:bodyPr/>
          <a:lstStyle>
            <a:lvl1pPr>
              <a:defRPr/>
            </a:lvl1pPr>
          </a:lstStyle>
          <a:p>
            <a:pPr>
              <a:defRPr/>
            </a:pPr>
            <a:fld id="{96A0D9F6-594B-4CD1-BC9A-F64BD5C0A450}" type="slidenum">
              <a:rPr lang="de-DE"/>
              <a:pPr>
                <a:defRPr/>
              </a:pPr>
              <a:t>‹Nr.›</a:t>
            </a:fld>
            <a:endParaRPr lang="de-DE"/>
          </a:p>
        </p:txBody>
      </p:sp>
    </p:spTree>
    <p:extLst>
      <p:ext uri="{BB962C8B-B14F-4D97-AF65-F5344CB8AC3E}">
        <p14:creationId xmlns:p14="http://schemas.microsoft.com/office/powerpoint/2010/main" val="1649826312"/>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secHead" preserve="1">
  <p:cSld name="Abschnitts-&#10;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722313" y="4406900"/>
            <a:ext cx="7772400" cy="1362075"/>
          </a:xfrm>
        </p:spPr>
        <p:txBody>
          <a:bodyPr anchor="t"/>
          <a:lstStyle>
            <a:lvl1pPr algn="l">
              <a:defRPr sz="4000" b="1" cap="all"/>
            </a:lvl1pPr>
          </a:lstStyle>
          <a:p>
            <a:r>
              <a:rPr lang="de-DE" smtClean="0"/>
              <a:t>Titelmasterformat durch Klicken bearbeiten</a:t>
            </a:r>
            <a:endParaRPr lang="de-DE"/>
          </a:p>
        </p:txBody>
      </p:sp>
      <p:sp>
        <p:nvSpPr>
          <p:cNvPr id="3" name="Textplatzhalt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de-DE" smtClean="0"/>
              <a:t>Textmasterformat bearbeiten</a:t>
            </a:r>
          </a:p>
        </p:txBody>
      </p:sp>
      <p:sp>
        <p:nvSpPr>
          <p:cNvPr id="4" name="Rectangle 9"/>
          <p:cNvSpPr>
            <a:spLocks noGrp="1" noChangeArrowheads="1"/>
          </p:cNvSpPr>
          <p:nvPr>
            <p:ph type="dt" sz="half" idx="10"/>
          </p:nvPr>
        </p:nvSpPr>
        <p:spPr>
          <a:ln/>
        </p:spPr>
        <p:txBody>
          <a:bodyPr/>
          <a:lstStyle>
            <a:lvl1pPr>
              <a:defRPr/>
            </a:lvl1pPr>
          </a:lstStyle>
          <a:p>
            <a:pPr>
              <a:defRPr/>
            </a:pPr>
            <a:endParaRPr lang="de-DE"/>
          </a:p>
        </p:txBody>
      </p:sp>
      <p:sp>
        <p:nvSpPr>
          <p:cNvPr id="5" name="Rectangle 10"/>
          <p:cNvSpPr>
            <a:spLocks noGrp="1" noChangeArrowheads="1"/>
          </p:cNvSpPr>
          <p:nvPr>
            <p:ph type="ftr" sz="quarter" idx="11"/>
          </p:nvPr>
        </p:nvSpPr>
        <p:spPr>
          <a:ln/>
        </p:spPr>
        <p:txBody>
          <a:bodyPr/>
          <a:lstStyle>
            <a:lvl1pPr>
              <a:defRPr/>
            </a:lvl1pPr>
          </a:lstStyle>
          <a:p>
            <a:pPr>
              <a:defRPr/>
            </a:pPr>
            <a:r>
              <a:rPr lang="de-DE"/>
              <a:t>Deutsches Institut für Jugendhilfe und Familienrecht e.V. (DIJuF)</a:t>
            </a:r>
          </a:p>
        </p:txBody>
      </p:sp>
      <p:sp>
        <p:nvSpPr>
          <p:cNvPr id="6" name="Rectangle 11"/>
          <p:cNvSpPr>
            <a:spLocks noGrp="1" noChangeArrowheads="1"/>
          </p:cNvSpPr>
          <p:nvPr>
            <p:ph type="sldNum" sz="quarter" idx="12"/>
          </p:nvPr>
        </p:nvSpPr>
        <p:spPr>
          <a:ln/>
        </p:spPr>
        <p:txBody>
          <a:bodyPr/>
          <a:lstStyle>
            <a:lvl1pPr>
              <a:defRPr/>
            </a:lvl1pPr>
          </a:lstStyle>
          <a:p>
            <a:pPr>
              <a:defRPr/>
            </a:pPr>
            <a:fld id="{6BAC0910-CF1C-4928-A681-06DF389BBE0E}" type="slidenum">
              <a:rPr lang="de-DE"/>
              <a:pPr>
                <a:defRPr/>
              </a:pPr>
              <a:t>‹Nr.›</a:t>
            </a:fld>
            <a:endParaRPr lang="de-DE"/>
          </a:p>
        </p:txBody>
      </p:sp>
    </p:spTree>
    <p:extLst>
      <p:ext uri="{BB962C8B-B14F-4D97-AF65-F5344CB8AC3E}">
        <p14:creationId xmlns:p14="http://schemas.microsoft.com/office/powerpoint/2010/main" val="507133445"/>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Inhaltsplatzhalter 2"/>
          <p:cNvSpPr>
            <a:spLocks noGrp="1"/>
          </p:cNvSpPr>
          <p:nvPr>
            <p:ph sz="half" idx="1"/>
          </p:nvPr>
        </p:nvSpPr>
        <p:spPr>
          <a:xfrm>
            <a:off x="914400" y="1600200"/>
            <a:ext cx="38100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Inhaltsplatzhalter 3"/>
          <p:cNvSpPr>
            <a:spLocks noGrp="1"/>
          </p:cNvSpPr>
          <p:nvPr>
            <p:ph sz="half" idx="2"/>
          </p:nvPr>
        </p:nvSpPr>
        <p:spPr>
          <a:xfrm>
            <a:off x="4876800" y="1600200"/>
            <a:ext cx="38100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5" name="Rectangle 9"/>
          <p:cNvSpPr>
            <a:spLocks noGrp="1" noChangeArrowheads="1"/>
          </p:cNvSpPr>
          <p:nvPr>
            <p:ph type="dt" sz="half" idx="10"/>
          </p:nvPr>
        </p:nvSpPr>
        <p:spPr>
          <a:ln/>
        </p:spPr>
        <p:txBody>
          <a:bodyPr/>
          <a:lstStyle>
            <a:lvl1pPr>
              <a:defRPr/>
            </a:lvl1pPr>
          </a:lstStyle>
          <a:p>
            <a:pPr>
              <a:defRPr/>
            </a:pPr>
            <a:endParaRPr lang="de-DE"/>
          </a:p>
        </p:txBody>
      </p:sp>
      <p:sp>
        <p:nvSpPr>
          <p:cNvPr id="6" name="Rectangle 10"/>
          <p:cNvSpPr>
            <a:spLocks noGrp="1" noChangeArrowheads="1"/>
          </p:cNvSpPr>
          <p:nvPr>
            <p:ph type="ftr" sz="quarter" idx="11"/>
          </p:nvPr>
        </p:nvSpPr>
        <p:spPr>
          <a:ln/>
        </p:spPr>
        <p:txBody>
          <a:bodyPr/>
          <a:lstStyle>
            <a:lvl1pPr>
              <a:defRPr/>
            </a:lvl1pPr>
          </a:lstStyle>
          <a:p>
            <a:pPr>
              <a:defRPr/>
            </a:pPr>
            <a:r>
              <a:rPr lang="de-DE"/>
              <a:t>Deutsches Institut für Jugendhilfe und Familienrecht e.V. (DIJuF)</a:t>
            </a:r>
          </a:p>
        </p:txBody>
      </p:sp>
      <p:sp>
        <p:nvSpPr>
          <p:cNvPr id="7" name="Rectangle 11"/>
          <p:cNvSpPr>
            <a:spLocks noGrp="1" noChangeArrowheads="1"/>
          </p:cNvSpPr>
          <p:nvPr>
            <p:ph type="sldNum" sz="quarter" idx="12"/>
          </p:nvPr>
        </p:nvSpPr>
        <p:spPr>
          <a:ln/>
        </p:spPr>
        <p:txBody>
          <a:bodyPr/>
          <a:lstStyle>
            <a:lvl1pPr>
              <a:defRPr/>
            </a:lvl1pPr>
          </a:lstStyle>
          <a:p>
            <a:pPr>
              <a:defRPr/>
            </a:pPr>
            <a:fld id="{2164C3B4-D4E8-433C-A89C-82F933582343}" type="slidenum">
              <a:rPr lang="de-DE"/>
              <a:pPr>
                <a:defRPr/>
              </a:pPr>
              <a:t>‹Nr.›</a:t>
            </a:fld>
            <a:endParaRPr lang="de-DE"/>
          </a:p>
        </p:txBody>
      </p:sp>
    </p:spTree>
    <p:extLst>
      <p:ext uri="{BB962C8B-B14F-4D97-AF65-F5344CB8AC3E}">
        <p14:creationId xmlns:p14="http://schemas.microsoft.com/office/powerpoint/2010/main" val="3672775028"/>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p:cNvSpPr>
            <a:spLocks noGrp="1"/>
          </p:cNvSpPr>
          <p:nvPr>
            <p:ph type="title"/>
          </p:nvPr>
        </p:nvSpPr>
        <p:spPr>
          <a:xfrm>
            <a:off x="457200" y="274638"/>
            <a:ext cx="8229600" cy="1143000"/>
          </a:xfrm>
        </p:spPr>
        <p:txBody>
          <a:bodyPr/>
          <a:lstStyle>
            <a:lvl1pPr>
              <a:defRPr/>
            </a:lvl1pPr>
          </a:lstStyle>
          <a:p>
            <a:r>
              <a:rPr lang="de-DE" smtClean="0"/>
              <a:t>Titelmasterformat durch Klicken bearbeiten</a:t>
            </a:r>
            <a:endParaRPr lang="de-DE"/>
          </a:p>
        </p:txBody>
      </p:sp>
      <p:sp>
        <p:nvSpPr>
          <p:cNvPr id="3" name="Textplatzhalt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smtClean="0"/>
              <a:t>Textmasterformat bearbeiten</a:t>
            </a:r>
          </a:p>
        </p:txBody>
      </p:sp>
      <p:sp>
        <p:nvSpPr>
          <p:cNvPr id="4" name="Inhaltsplatzhalt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5" name="Textplatzhalt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smtClean="0"/>
              <a:t>Textmasterformat bearbeiten</a:t>
            </a:r>
          </a:p>
        </p:txBody>
      </p:sp>
      <p:sp>
        <p:nvSpPr>
          <p:cNvPr id="6" name="Inhaltsplatzhalt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7" name="Rectangle 9"/>
          <p:cNvSpPr>
            <a:spLocks noGrp="1" noChangeArrowheads="1"/>
          </p:cNvSpPr>
          <p:nvPr>
            <p:ph type="dt" sz="half" idx="10"/>
          </p:nvPr>
        </p:nvSpPr>
        <p:spPr>
          <a:ln/>
        </p:spPr>
        <p:txBody>
          <a:bodyPr/>
          <a:lstStyle>
            <a:lvl1pPr>
              <a:defRPr/>
            </a:lvl1pPr>
          </a:lstStyle>
          <a:p>
            <a:pPr>
              <a:defRPr/>
            </a:pPr>
            <a:endParaRPr lang="de-DE"/>
          </a:p>
        </p:txBody>
      </p:sp>
      <p:sp>
        <p:nvSpPr>
          <p:cNvPr id="8" name="Rectangle 10"/>
          <p:cNvSpPr>
            <a:spLocks noGrp="1" noChangeArrowheads="1"/>
          </p:cNvSpPr>
          <p:nvPr>
            <p:ph type="ftr" sz="quarter" idx="11"/>
          </p:nvPr>
        </p:nvSpPr>
        <p:spPr>
          <a:ln/>
        </p:spPr>
        <p:txBody>
          <a:bodyPr/>
          <a:lstStyle>
            <a:lvl1pPr>
              <a:defRPr/>
            </a:lvl1pPr>
          </a:lstStyle>
          <a:p>
            <a:pPr>
              <a:defRPr/>
            </a:pPr>
            <a:r>
              <a:rPr lang="de-DE"/>
              <a:t>Deutsches Institut für Jugendhilfe und Familienrecht e.V. (DIJuF)</a:t>
            </a:r>
          </a:p>
        </p:txBody>
      </p:sp>
      <p:sp>
        <p:nvSpPr>
          <p:cNvPr id="9" name="Rectangle 11"/>
          <p:cNvSpPr>
            <a:spLocks noGrp="1" noChangeArrowheads="1"/>
          </p:cNvSpPr>
          <p:nvPr>
            <p:ph type="sldNum" sz="quarter" idx="12"/>
          </p:nvPr>
        </p:nvSpPr>
        <p:spPr>
          <a:ln/>
        </p:spPr>
        <p:txBody>
          <a:bodyPr/>
          <a:lstStyle>
            <a:lvl1pPr>
              <a:defRPr/>
            </a:lvl1pPr>
          </a:lstStyle>
          <a:p>
            <a:pPr>
              <a:defRPr/>
            </a:pPr>
            <a:fld id="{7E449305-2603-4024-A444-5222DEA893DA}" type="slidenum">
              <a:rPr lang="de-DE"/>
              <a:pPr>
                <a:defRPr/>
              </a:pPr>
              <a:t>‹Nr.›</a:t>
            </a:fld>
            <a:endParaRPr lang="de-DE"/>
          </a:p>
        </p:txBody>
      </p:sp>
    </p:spTree>
    <p:extLst>
      <p:ext uri="{BB962C8B-B14F-4D97-AF65-F5344CB8AC3E}">
        <p14:creationId xmlns:p14="http://schemas.microsoft.com/office/powerpoint/2010/main" val="2498548019"/>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Rectangle 9"/>
          <p:cNvSpPr>
            <a:spLocks noGrp="1" noChangeArrowheads="1"/>
          </p:cNvSpPr>
          <p:nvPr>
            <p:ph type="dt" sz="half" idx="10"/>
          </p:nvPr>
        </p:nvSpPr>
        <p:spPr>
          <a:ln/>
        </p:spPr>
        <p:txBody>
          <a:bodyPr/>
          <a:lstStyle>
            <a:lvl1pPr>
              <a:defRPr/>
            </a:lvl1pPr>
          </a:lstStyle>
          <a:p>
            <a:pPr>
              <a:defRPr/>
            </a:pPr>
            <a:endParaRPr lang="de-DE"/>
          </a:p>
        </p:txBody>
      </p:sp>
      <p:sp>
        <p:nvSpPr>
          <p:cNvPr id="4" name="Rectangle 10"/>
          <p:cNvSpPr>
            <a:spLocks noGrp="1" noChangeArrowheads="1"/>
          </p:cNvSpPr>
          <p:nvPr>
            <p:ph type="ftr" sz="quarter" idx="11"/>
          </p:nvPr>
        </p:nvSpPr>
        <p:spPr>
          <a:ln/>
        </p:spPr>
        <p:txBody>
          <a:bodyPr/>
          <a:lstStyle>
            <a:lvl1pPr>
              <a:defRPr/>
            </a:lvl1pPr>
          </a:lstStyle>
          <a:p>
            <a:pPr>
              <a:defRPr/>
            </a:pPr>
            <a:r>
              <a:rPr lang="de-DE"/>
              <a:t>Deutsches Institut für Jugendhilfe und Familienrecht e.V. (DIJuF)</a:t>
            </a:r>
          </a:p>
        </p:txBody>
      </p:sp>
      <p:sp>
        <p:nvSpPr>
          <p:cNvPr id="5" name="Rectangle 11"/>
          <p:cNvSpPr>
            <a:spLocks noGrp="1" noChangeArrowheads="1"/>
          </p:cNvSpPr>
          <p:nvPr>
            <p:ph type="sldNum" sz="quarter" idx="12"/>
          </p:nvPr>
        </p:nvSpPr>
        <p:spPr>
          <a:ln/>
        </p:spPr>
        <p:txBody>
          <a:bodyPr/>
          <a:lstStyle>
            <a:lvl1pPr>
              <a:defRPr/>
            </a:lvl1pPr>
          </a:lstStyle>
          <a:p>
            <a:pPr>
              <a:defRPr/>
            </a:pPr>
            <a:fld id="{4532C095-5FC2-4535-A8EB-3BB9EF06C12A}" type="slidenum">
              <a:rPr lang="de-DE"/>
              <a:pPr>
                <a:defRPr/>
              </a:pPr>
              <a:t>‹Nr.›</a:t>
            </a:fld>
            <a:endParaRPr lang="de-DE"/>
          </a:p>
        </p:txBody>
      </p:sp>
    </p:spTree>
    <p:extLst>
      <p:ext uri="{BB962C8B-B14F-4D97-AF65-F5344CB8AC3E}">
        <p14:creationId xmlns:p14="http://schemas.microsoft.com/office/powerpoint/2010/main" val="3329470407"/>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Rectangle 9"/>
          <p:cNvSpPr>
            <a:spLocks noGrp="1" noChangeArrowheads="1"/>
          </p:cNvSpPr>
          <p:nvPr>
            <p:ph type="dt" sz="half" idx="10"/>
          </p:nvPr>
        </p:nvSpPr>
        <p:spPr>
          <a:ln/>
        </p:spPr>
        <p:txBody>
          <a:bodyPr/>
          <a:lstStyle>
            <a:lvl1pPr>
              <a:defRPr/>
            </a:lvl1pPr>
          </a:lstStyle>
          <a:p>
            <a:pPr>
              <a:defRPr/>
            </a:pPr>
            <a:endParaRPr lang="de-DE"/>
          </a:p>
        </p:txBody>
      </p:sp>
      <p:sp>
        <p:nvSpPr>
          <p:cNvPr id="3" name="Rectangle 10"/>
          <p:cNvSpPr>
            <a:spLocks noGrp="1" noChangeArrowheads="1"/>
          </p:cNvSpPr>
          <p:nvPr>
            <p:ph type="ftr" sz="quarter" idx="11"/>
          </p:nvPr>
        </p:nvSpPr>
        <p:spPr>
          <a:ln/>
        </p:spPr>
        <p:txBody>
          <a:bodyPr/>
          <a:lstStyle>
            <a:lvl1pPr>
              <a:defRPr/>
            </a:lvl1pPr>
          </a:lstStyle>
          <a:p>
            <a:pPr>
              <a:defRPr/>
            </a:pPr>
            <a:r>
              <a:rPr lang="de-DE"/>
              <a:t>Deutsches Institut für Jugendhilfe und Familienrecht e.V. (DIJuF)</a:t>
            </a:r>
          </a:p>
        </p:txBody>
      </p:sp>
      <p:sp>
        <p:nvSpPr>
          <p:cNvPr id="4" name="Rectangle 11"/>
          <p:cNvSpPr>
            <a:spLocks noGrp="1" noChangeArrowheads="1"/>
          </p:cNvSpPr>
          <p:nvPr>
            <p:ph type="sldNum" sz="quarter" idx="12"/>
          </p:nvPr>
        </p:nvSpPr>
        <p:spPr>
          <a:ln/>
        </p:spPr>
        <p:txBody>
          <a:bodyPr/>
          <a:lstStyle>
            <a:lvl1pPr>
              <a:defRPr/>
            </a:lvl1pPr>
          </a:lstStyle>
          <a:p>
            <a:pPr>
              <a:defRPr/>
            </a:pPr>
            <a:fld id="{A1F68F8E-26F1-47BB-9173-2A37C66A32B9}" type="slidenum">
              <a:rPr lang="de-DE"/>
              <a:pPr>
                <a:defRPr/>
              </a:pPr>
              <a:t>‹Nr.›</a:t>
            </a:fld>
            <a:endParaRPr lang="de-DE"/>
          </a:p>
        </p:txBody>
      </p:sp>
    </p:spTree>
    <p:extLst>
      <p:ext uri="{BB962C8B-B14F-4D97-AF65-F5344CB8AC3E}">
        <p14:creationId xmlns:p14="http://schemas.microsoft.com/office/powerpoint/2010/main" val="4120953260"/>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457200" y="273050"/>
            <a:ext cx="3008313" cy="1162050"/>
          </a:xfrm>
        </p:spPr>
        <p:txBody>
          <a:bodyPr anchor="b"/>
          <a:lstStyle>
            <a:lvl1pPr algn="l">
              <a:defRPr sz="2000" b="1"/>
            </a:lvl1pPr>
          </a:lstStyle>
          <a:p>
            <a:r>
              <a:rPr lang="de-DE" smtClean="0"/>
              <a:t>Titelmasterformat durch Klicken bearbeiten</a:t>
            </a:r>
            <a:endParaRPr lang="de-DE"/>
          </a:p>
        </p:txBody>
      </p:sp>
      <p:sp>
        <p:nvSpPr>
          <p:cNvPr id="3" name="Inhaltsplatzhalt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Textplatzhalt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smtClean="0"/>
              <a:t>Textmasterformat bearbeiten</a:t>
            </a:r>
          </a:p>
        </p:txBody>
      </p:sp>
      <p:sp>
        <p:nvSpPr>
          <p:cNvPr id="5" name="Rectangle 9"/>
          <p:cNvSpPr>
            <a:spLocks noGrp="1" noChangeArrowheads="1"/>
          </p:cNvSpPr>
          <p:nvPr>
            <p:ph type="dt" sz="half" idx="10"/>
          </p:nvPr>
        </p:nvSpPr>
        <p:spPr>
          <a:ln/>
        </p:spPr>
        <p:txBody>
          <a:bodyPr/>
          <a:lstStyle>
            <a:lvl1pPr>
              <a:defRPr/>
            </a:lvl1pPr>
          </a:lstStyle>
          <a:p>
            <a:pPr>
              <a:defRPr/>
            </a:pPr>
            <a:endParaRPr lang="de-DE"/>
          </a:p>
        </p:txBody>
      </p:sp>
      <p:sp>
        <p:nvSpPr>
          <p:cNvPr id="6" name="Rectangle 10"/>
          <p:cNvSpPr>
            <a:spLocks noGrp="1" noChangeArrowheads="1"/>
          </p:cNvSpPr>
          <p:nvPr>
            <p:ph type="ftr" sz="quarter" idx="11"/>
          </p:nvPr>
        </p:nvSpPr>
        <p:spPr>
          <a:ln/>
        </p:spPr>
        <p:txBody>
          <a:bodyPr/>
          <a:lstStyle>
            <a:lvl1pPr>
              <a:defRPr/>
            </a:lvl1pPr>
          </a:lstStyle>
          <a:p>
            <a:pPr>
              <a:defRPr/>
            </a:pPr>
            <a:r>
              <a:rPr lang="de-DE"/>
              <a:t>Deutsches Institut für Jugendhilfe und Familienrecht e.V. (DIJuF)</a:t>
            </a:r>
          </a:p>
        </p:txBody>
      </p:sp>
      <p:sp>
        <p:nvSpPr>
          <p:cNvPr id="7" name="Rectangle 11"/>
          <p:cNvSpPr>
            <a:spLocks noGrp="1" noChangeArrowheads="1"/>
          </p:cNvSpPr>
          <p:nvPr>
            <p:ph type="sldNum" sz="quarter" idx="12"/>
          </p:nvPr>
        </p:nvSpPr>
        <p:spPr>
          <a:ln/>
        </p:spPr>
        <p:txBody>
          <a:bodyPr/>
          <a:lstStyle>
            <a:lvl1pPr>
              <a:defRPr/>
            </a:lvl1pPr>
          </a:lstStyle>
          <a:p>
            <a:pPr>
              <a:defRPr/>
            </a:pPr>
            <a:fld id="{C02536F9-303E-4A7C-A073-BF42F0267D0C}" type="slidenum">
              <a:rPr lang="de-DE"/>
              <a:pPr>
                <a:defRPr/>
              </a:pPr>
              <a:t>‹Nr.›</a:t>
            </a:fld>
            <a:endParaRPr lang="de-DE"/>
          </a:p>
        </p:txBody>
      </p:sp>
    </p:spTree>
    <p:extLst>
      <p:ext uri="{BB962C8B-B14F-4D97-AF65-F5344CB8AC3E}">
        <p14:creationId xmlns:p14="http://schemas.microsoft.com/office/powerpoint/2010/main" val="738773315"/>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1792288" y="4800600"/>
            <a:ext cx="5486400" cy="566738"/>
          </a:xfrm>
        </p:spPr>
        <p:txBody>
          <a:bodyPr anchor="b"/>
          <a:lstStyle>
            <a:lvl1pPr algn="l">
              <a:defRPr sz="2000" b="1"/>
            </a:lvl1pPr>
          </a:lstStyle>
          <a:p>
            <a:r>
              <a:rPr lang="de-DE" smtClean="0"/>
              <a:t>Titelmasterformat durch Klicken bearbeiten</a:t>
            </a:r>
            <a:endParaRPr lang="de-DE"/>
          </a:p>
        </p:txBody>
      </p:sp>
      <p:sp>
        <p:nvSpPr>
          <p:cNvPr id="3" name="Bildplatzhalt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de-DE" noProof="0" smtClean="0"/>
          </a:p>
        </p:txBody>
      </p:sp>
      <p:sp>
        <p:nvSpPr>
          <p:cNvPr id="4" name="Textplatzhalt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smtClean="0"/>
              <a:t>Textmasterformat bearbeiten</a:t>
            </a:r>
          </a:p>
        </p:txBody>
      </p:sp>
      <p:sp>
        <p:nvSpPr>
          <p:cNvPr id="5" name="Rectangle 9"/>
          <p:cNvSpPr>
            <a:spLocks noGrp="1" noChangeArrowheads="1"/>
          </p:cNvSpPr>
          <p:nvPr>
            <p:ph type="dt" sz="half" idx="10"/>
          </p:nvPr>
        </p:nvSpPr>
        <p:spPr>
          <a:ln/>
        </p:spPr>
        <p:txBody>
          <a:bodyPr/>
          <a:lstStyle>
            <a:lvl1pPr>
              <a:defRPr/>
            </a:lvl1pPr>
          </a:lstStyle>
          <a:p>
            <a:pPr>
              <a:defRPr/>
            </a:pPr>
            <a:endParaRPr lang="de-DE"/>
          </a:p>
        </p:txBody>
      </p:sp>
      <p:sp>
        <p:nvSpPr>
          <p:cNvPr id="6" name="Rectangle 10"/>
          <p:cNvSpPr>
            <a:spLocks noGrp="1" noChangeArrowheads="1"/>
          </p:cNvSpPr>
          <p:nvPr>
            <p:ph type="ftr" sz="quarter" idx="11"/>
          </p:nvPr>
        </p:nvSpPr>
        <p:spPr>
          <a:ln/>
        </p:spPr>
        <p:txBody>
          <a:bodyPr/>
          <a:lstStyle>
            <a:lvl1pPr>
              <a:defRPr/>
            </a:lvl1pPr>
          </a:lstStyle>
          <a:p>
            <a:pPr>
              <a:defRPr/>
            </a:pPr>
            <a:r>
              <a:rPr lang="de-DE"/>
              <a:t>Deutsches Institut für Jugendhilfe und Familienrecht e.V. (DIJuF)</a:t>
            </a:r>
          </a:p>
        </p:txBody>
      </p:sp>
      <p:sp>
        <p:nvSpPr>
          <p:cNvPr id="7" name="Rectangle 11"/>
          <p:cNvSpPr>
            <a:spLocks noGrp="1" noChangeArrowheads="1"/>
          </p:cNvSpPr>
          <p:nvPr>
            <p:ph type="sldNum" sz="quarter" idx="12"/>
          </p:nvPr>
        </p:nvSpPr>
        <p:spPr>
          <a:ln/>
        </p:spPr>
        <p:txBody>
          <a:bodyPr/>
          <a:lstStyle>
            <a:lvl1pPr>
              <a:defRPr/>
            </a:lvl1pPr>
          </a:lstStyle>
          <a:p>
            <a:pPr>
              <a:defRPr/>
            </a:pPr>
            <a:fld id="{1596E962-3D93-4AE7-96E9-585E2B63AC61}" type="slidenum">
              <a:rPr lang="de-DE"/>
              <a:pPr>
                <a:defRPr/>
              </a:pPr>
              <a:t>‹Nr.›</a:t>
            </a:fld>
            <a:endParaRPr lang="de-DE"/>
          </a:p>
        </p:txBody>
      </p:sp>
    </p:spTree>
    <p:extLst>
      <p:ext uri="{BB962C8B-B14F-4D97-AF65-F5344CB8AC3E}">
        <p14:creationId xmlns:p14="http://schemas.microsoft.com/office/powerpoint/2010/main" val="210774050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Rectangle 9"/>
          <p:cNvSpPr>
            <a:spLocks noGrp="1" noChangeArrowheads="1"/>
          </p:cNvSpPr>
          <p:nvPr>
            <p:ph type="dt" sz="half" idx="10"/>
          </p:nvPr>
        </p:nvSpPr>
        <p:spPr>
          <a:ln/>
        </p:spPr>
        <p:txBody>
          <a:bodyPr/>
          <a:lstStyle>
            <a:lvl1pPr>
              <a:defRPr/>
            </a:lvl1pPr>
          </a:lstStyle>
          <a:p>
            <a:pPr>
              <a:defRPr/>
            </a:pPr>
            <a:endParaRPr lang="de-DE"/>
          </a:p>
        </p:txBody>
      </p:sp>
      <p:sp>
        <p:nvSpPr>
          <p:cNvPr id="3" name="Rectangle 10"/>
          <p:cNvSpPr>
            <a:spLocks noGrp="1" noChangeArrowheads="1"/>
          </p:cNvSpPr>
          <p:nvPr>
            <p:ph type="ftr" sz="quarter" idx="11"/>
          </p:nvPr>
        </p:nvSpPr>
        <p:spPr>
          <a:ln/>
        </p:spPr>
        <p:txBody>
          <a:bodyPr/>
          <a:lstStyle>
            <a:lvl1pPr>
              <a:defRPr/>
            </a:lvl1pPr>
          </a:lstStyle>
          <a:p>
            <a:pPr>
              <a:defRPr/>
            </a:pPr>
            <a:r>
              <a:rPr lang="de-DE"/>
              <a:t>Deutsches Institut für Jugendhilfe und Familienrecht e.V. (DIJuF)</a:t>
            </a:r>
          </a:p>
        </p:txBody>
      </p:sp>
      <p:sp>
        <p:nvSpPr>
          <p:cNvPr id="4" name="Rectangle 11"/>
          <p:cNvSpPr>
            <a:spLocks noGrp="1" noChangeArrowheads="1"/>
          </p:cNvSpPr>
          <p:nvPr>
            <p:ph type="sldNum" sz="quarter" idx="12"/>
          </p:nvPr>
        </p:nvSpPr>
        <p:spPr>
          <a:ln/>
        </p:spPr>
        <p:txBody>
          <a:bodyPr/>
          <a:lstStyle>
            <a:lvl1pPr>
              <a:defRPr/>
            </a:lvl1pPr>
          </a:lstStyle>
          <a:p>
            <a:pPr>
              <a:defRPr/>
            </a:pPr>
            <a:fld id="{8D84A4D8-6531-4EE1-A23B-8C4360E23AEA}" type="slidenum">
              <a:rPr lang="de-DE"/>
              <a:pPr>
                <a:defRPr/>
              </a:pPr>
              <a:t>‹Nr.›</a:t>
            </a:fld>
            <a:endParaRPr lang="de-DE"/>
          </a:p>
        </p:txBody>
      </p:sp>
    </p:spTree>
    <p:extLst>
      <p:ext uri="{BB962C8B-B14F-4D97-AF65-F5344CB8AC3E}">
        <p14:creationId xmlns:p14="http://schemas.microsoft.com/office/powerpoint/2010/main" val="1109363533"/>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Vertikaler Textplatzhalter 2"/>
          <p:cNvSpPr>
            <a:spLocks noGrp="1"/>
          </p:cNvSpPr>
          <p:nvPr>
            <p:ph type="body" orient="vert" idx="1"/>
          </p:nvPr>
        </p:nvSpPr>
        <p:spPr/>
        <p:txBody>
          <a:bodyPr vert="eaVert"/>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Rectangle 9"/>
          <p:cNvSpPr>
            <a:spLocks noGrp="1" noChangeArrowheads="1"/>
          </p:cNvSpPr>
          <p:nvPr>
            <p:ph type="dt" sz="half" idx="10"/>
          </p:nvPr>
        </p:nvSpPr>
        <p:spPr>
          <a:ln/>
        </p:spPr>
        <p:txBody>
          <a:bodyPr/>
          <a:lstStyle>
            <a:lvl1pPr>
              <a:defRPr/>
            </a:lvl1pPr>
          </a:lstStyle>
          <a:p>
            <a:pPr>
              <a:defRPr/>
            </a:pPr>
            <a:endParaRPr lang="de-DE"/>
          </a:p>
        </p:txBody>
      </p:sp>
      <p:sp>
        <p:nvSpPr>
          <p:cNvPr id="5" name="Rectangle 10"/>
          <p:cNvSpPr>
            <a:spLocks noGrp="1" noChangeArrowheads="1"/>
          </p:cNvSpPr>
          <p:nvPr>
            <p:ph type="ftr" sz="quarter" idx="11"/>
          </p:nvPr>
        </p:nvSpPr>
        <p:spPr>
          <a:ln/>
        </p:spPr>
        <p:txBody>
          <a:bodyPr/>
          <a:lstStyle>
            <a:lvl1pPr>
              <a:defRPr/>
            </a:lvl1pPr>
          </a:lstStyle>
          <a:p>
            <a:pPr>
              <a:defRPr/>
            </a:pPr>
            <a:r>
              <a:rPr lang="de-DE"/>
              <a:t>Deutsches Institut für Jugendhilfe und Familienrecht e.V. (DIJuF)</a:t>
            </a:r>
          </a:p>
        </p:txBody>
      </p:sp>
      <p:sp>
        <p:nvSpPr>
          <p:cNvPr id="6" name="Rectangle 11"/>
          <p:cNvSpPr>
            <a:spLocks noGrp="1" noChangeArrowheads="1"/>
          </p:cNvSpPr>
          <p:nvPr>
            <p:ph type="sldNum" sz="quarter" idx="12"/>
          </p:nvPr>
        </p:nvSpPr>
        <p:spPr>
          <a:ln/>
        </p:spPr>
        <p:txBody>
          <a:bodyPr/>
          <a:lstStyle>
            <a:lvl1pPr>
              <a:defRPr/>
            </a:lvl1pPr>
          </a:lstStyle>
          <a:p>
            <a:pPr>
              <a:defRPr/>
            </a:pPr>
            <a:fld id="{698D31BF-F7F4-454C-A11A-8B1A6E91AB69}" type="slidenum">
              <a:rPr lang="de-DE"/>
              <a:pPr>
                <a:defRPr/>
              </a:pPr>
              <a:t>‹Nr.›</a:t>
            </a:fld>
            <a:endParaRPr lang="de-DE"/>
          </a:p>
        </p:txBody>
      </p:sp>
    </p:spTree>
    <p:extLst>
      <p:ext uri="{BB962C8B-B14F-4D97-AF65-F5344CB8AC3E}">
        <p14:creationId xmlns:p14="http://schemas.microsoft.com/office/powerpoint/2010/main" val="645303437"/>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p:cNvSpPr>
            <a:spLocks noGrp="1"/>
          </p:cNvSpPr>
          <p:nvPr>
            <p:ph type="title" orient="vert"/>
          </p:nvPr>
        </p:nvSpPr>
        <p:spPr>
          <a:xfrm>
            <a:off x="6743700" y="277813"/>
            <a:ext cx="1943100" cy="5853112"/>
          </a:xfrm>
        </p:spPr>
        <p:txBody>
          <a:bodyPr vert="eaVert"/>
          <a:lstStyle/>
          <a:p>
            <a:r>
              <a:rPr lang="de-DE" smtClean="0"/>
              <a:t>Titelmasterformat durch Klicken bearbeiten</a:t>
            </a:r>
            <a:endParaRPr lang="de-DE"/>
          </a:p>
        </p:txBody>
      </p:sp>
      <p:sp>
        <p:nvSpPr>
          <p:cNvPr id="3" name="Vertikaler Textplatzhalter 2"/>
          <p:cNvSpPr>
            <a:spLocks noGrp="1"/>
          </p:cNvSpPr>
          <p:nvPr>
            <p:ph type="body" orient="vert" idx="1"/>
          </p:nvPr>
        </p:nvSpPr>
        <p:spPr>
          <a:xfrm>
            <a:off x="914400" y="277813"/>
            <a:ext cx="5676900" cy="5853112"/>
          </a:xfrm>
        </p:spPr>
        <p:txBody>
          <a:bodyPr vert="eaVert"/>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Rectangle 9"/>
          <p:cNvSpPr>
            <a:spLocks noGrp="1" noChangeArrowheads="1"/>
          </p:cNvSpPr>
          <p:nvPr>
            <p:ph type="dt" sz="half" idx="10"/>
          </p:nvPr>
        </p:nvSpPr>
        <p:spPr>
          <a:ln/>
        </p:spPr>
        <p:txBody>
          <a:bodyPr/>
          <a:lstStyle>
            <a:lvl1pPr>
              <a:defRPr/>
            </a:lvl1pPr>
          </a:lstStyle>
          <a:p>
            <a:pPr>
              <a:defRPr/>
            </a:pPr>
            <a:endParaRPr lang="de-DE"/>
          </a:p>
        </p:txBody>
      </p:sp>
      <p:sp>
        <p:nvSpPr>
          <p:cNvPr id="5" name="Rectangle 10"/>
          <p:cNvSpPr>
            <a:spLocks noGrp="1" noChangeArrowheads="1"/>
          </p:cNvSpPr>
          <p:nvPr>
            <p:ph type="ftr" sz="quarter" idx="11"/>
          </p:nvPr>
        </p:nvSpPr>
        <p:spPr>
          <a:ln/>
        </p:spPr>
        <p:txBody>
          <a:bodyPr/>
          <a:lstStyle>
            <a:lvl1pPr>
              <a:defRPr/>
            </a:lvl1pPr>
          </a:lstStyle>
          <a:p>
            <a:pPr>
              <a:defRPr/>
            </a:pPr>
            <a:r>
              <a:rPr lang="de-DE"/>
              <a:t>Deutsches Institut für Jugendhilfe und Familienrecht e.V. (DIJuF)</a:t>
            </a:r>
          </a:p>
        </p:txBody>
      </p:sp>
      <p:sp>
        <p:nvSpPr>
          <p:cNvPr id="6" name="Rectangle 11"/>
          <p:cNvSpPr>
            <a:spLocks noGrp="1" noChangeArrowheads="1"/>
          </p:cNvSpPr>
          <p:nvPr>
            <p:ph type="sldNum" sz="quarter" idx="12"/>
          </p:nvPr>
        </p:nvSpPr>
        <p:spPr>
          <a:ln/>
        </p:spPr>
        <p:txBody>
          <a:bodyPr/>
          <a:lstStyle>
            <a:lvl1pPr>
              <a:defRPr/>
            </a:lvl1pPr>
          </a:lstStyle>
          <a:p>
            <a:pPr>
              <a:defRPr/>
            </a:pPr>
            <a:fld id="{A430F8C8-A5B6-4BF7-ACA3-5BB490248DA8}" type="slidenum">
              <a:rPr lang="de-DE"/>
              <a:pPr>
                <a:defRPr/>
              </a:pPr>
              <a:t>‹Nr.›</a:t>
            </a:fld>
            <a:endParaRPr lang="de-DE"/>
          </a:p>
        </p:txBody>
      </p:sp>
    </p:spTree>
    <p:extLst>
      <p:ext uri="{BB962C8B-B14F-4D97-AF65-F5344CB8AC3E}">
        <p14:creationId xmlns:p14="http://schemas.microsoft.com/office/powerpoint/2010/main" val="335006145"/>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txAndObj" preserve="1">
  <p:cSld name="Titel, Text und Inhalt">
    <p:spTree>
      <p:nvGrpSpPr>
        <p:cNvPr id="1" name=""/>
        <p:cNvGrpSpPr/>
        <p:nvPr/>
      </p:nvGrpSpPr>
      <p:grpSpPr>
        <a:xfrm>
          <a:off x="0" y="0"/>
          <a:ext cx="0" cy="0"/>
          <a:chOff x="0" y="0"/>
          <a:chExt cx="0" cy="0"/>
        </a:xfrm>
      </p:grpSpPr>
      <p:sp>
        <p:nvSpPr>
          <p:cNvPr id="2" name="Titel 1"/>
          <p:cNvSpPr>
            <a:spLocks noGrp="1"/>
          </p:cNvSpPr>
          <p:nvPr>
            <p:ph type="title"/>
          </p:nvPr>
        </p:nvSpPr>
        <p:spPr>
          <a:xfrm>
            <a:off x="914400" y="277813"/>
            <a:ext cx="6019800" cy="1143000"/>
          </a:xfrm>
        </p:spPr>
        <p:txBody>
          <a:bodyPr/>
          <a:lstStyle/>
          <a:p>
            <a:r>
              <a:rPr lang="de-DE" smtClean="0"/>
              <a:t>Titelmasterformat durch Klicken bearbeiten</a:t>
            </a:r>
            <a:endParaRPr lang="de-DE"/>
          </a:p>
        </p:txBody>
      </p:sp>
      <p:sp>
        <p:nvSpPr>
          <p:cNvPr id="3" name="Textplatzhalter 2"/>
          <p:cNvSpPr>
            <a:spLocks noGrp="1"/>
          </p:cNvSpPr>
          <p:nvPr>
            <p:ph type="body" sz="half" idx="1"/>
          </p:nvPr>
        </p:nvSpPr>
        <p:spPr>
          <a:xfrm>
            <a:off x="914400" y="1600200"/>
            <a:ext cx="3810000" cy="4530725"/>
          </a:xfrm>
        </p:spPr>
        <p:txBody>
          <a:body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Inhaltsplatzhalter 3"/>
          <p:cNvSpPr>
            <a:spLocks noGrp="1"/>
          </p:cNvSpPr>
          <p:nvPr>
            <p:ph sz="half" idx="2"/>
          </p:nvPr>
        </p:nvSpPr>
        <p:spPr>
          <a:xfrm>
            <a:off x="4876800" y="1600200"/>
            <a:ext cx="3810000" cy="4530725"/>
          </a:xfrm>
        </p:spPr>
        <p:txBody>
          <a:body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5" name="Rectangle 9"/>
          <p:cNvSpPr>
            <a:spLocks noGrp="1" noChangeArrowheads="1"/>
          </p:cNvSpPr>
          <p:nvPr>
            <p:ph type="dt" sz="half" idx="10"/>
          </p:nvPr>
        </p:nvSpPr>
        <p:spPr>
          <a:ln/>
        </p:spPr>
        <p:txBody>
          <a:bodyPr/>
          <a:lstStyle>
            <a:lvl1pPr>
              <a:defRPr/>
            </a:lvl1pPr>
          </a:lstStyle>
          <a:p>
            <a:pPr>
              <a:defRPr/>
            </a:pPr>
            <a:endParaRPr lang="de-DE"/>
          </a:p>
        </p:txBody>
      </p:sp>
      <p:sp>
        <p:nvSpPr>
          <p:cNvPr id="6" name="Rectangle 10"/>
          <p:cNvSpPr>
            <a:spLocks noGrp="1" noChangeArrowheads="1"/>
          </p:cNvSpPr>
          <p:nvPr>
            <p:ph type="ftr" sz="quarter" idx="11"/>
          </p:nvPr>
        </p:nvSpPr>
        <p:spPr>
          <a:ln/>
        </p:spPr>
        <p:txBody>
          <a:bodyPr/>
          <a:lstStyle>
            <a:lvl1pPr>
              <a:defRPr/>
            </a:lvl1pPr>
          </a:lstStyle>
          <a:p>
            <a:pPr>
              <a:defRPr/>
            </a:pPr>
            <a:r>
              <a:rPr lang="de-DE"/>
              <a:t>Deutsches Institut für Jugendhilfe und Familienrecht e.V. (DIJuF)</a:t>
            </a:r>
          </a:p>
        </p:txBody>
      </p:sp>
      <p:sp>
        <p:nvSpPr>
          <p:cNvPr id="7" name="Rectangle 11"/>
          <p:cNvSpPr>
            <a:spLocks noGrp="1" noChangeArrowheads="1"/>
          </p:cNvSpPr>
          <p:nvPr>
            <p:ph type="sldNum" sz="quarter" idx="12"/>
          </p:nvPr>
        </p:nvSpPr>
        <p:spPr>
          <a:ln/>
        </p:spPr>
        <p:txBody>
          <a:bodyPr/>
          <a:lstStyle>
            <a:lvl1pPr>
              <a:defRPr/>
            </a:lvl1pPr>
          </a:lstStyle>
          <a:p>
            <a:pPr>
              <a:defRPr/>
            </a:pPr>
            <a:fld id="{88722426-A700-4245-A354-F382AD44C24E}" type="slidenum">
              <a:rPr lang="de-DE"/>
              <a:pPr>
                <a:defRPr/>
              </a:pPr>
              <a:t>‹Nr.›</a:t>
            </a:fld>
            <a:endParaRPr lang="de-DE"/>
          </a:p>
        </p:txBody>
      </p:sp>
    </p:spTree>
    <p:extLst>
      <p:ext uri="{BB962C8B-B14F-4D97-AF65-F5344CB8AC3E}">
        <p14:creationId xmlns:p14="http://schemas.microsoft.com/office/powerpoint/2010/main" val="2676719250"/>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showMasterSp="0" type="title" preserve="1">
  <p:cSld name="Titelfolie">
    <p:spTree>
      <p:nvGrpSpPr>
        <p:cNvPr id="1" name=""/>
        <p:cNvGrpSpPr/>
        <p:nvPr/>
      </p:nvGrpSpPr>
      <p:grpSpPr>
        <a:xfrm>
          <a:off x="0" y="0"/>
          <a:ext cx="0" cy="0"/>
          <a:chOff x="0" y="0"/>
          <a:chExt cx="0" cy="0"/>
        </a:xfrm>
      </p:grpSpPr>
      <p:sp>
        <p:nvSpPr>
          <p:cNvPr id="4" name="Rectangle 3"/>
          <p:cNvSpPr>
            <a:spLocks noChangeArrowheads="1"/>
          </p:cNvSpPr>
          <p:nvPr/>
        </p:nvSpPr>
        <p:spPr bwMode="auto">
          <a:xfrm>
            <a:off x="0" y="0"/>
            <a:ext cx="990600" cy="4876800"/>
          </a:xfrm>
          <a:prstGeom prst="rect">
            <a:avLst/>
          </a:prstGeom>
          <a:solidFill>
            <a:schemeClr val="accent1"/>
          </a:solidFill>
          <a:ln>
            <a:noFill/>
          </a:ln>
          <a:effectLst/>
          <a:extLst>
            <a:ext uri="{91240B29-F687-4F45-9708-019B960494DF}">
              <a14:hiddenLine xmlns:a14="http://schemas.microsoft.com/office/drawing/2010/main" w="9525">
                <a:solidFill>
                  <a:schemeClr val="bg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1900">
                <a:solidFill>
                  <a:schemeClr val="tx1"/>
                </a:solidFill>
                <a:latin typeface="Arial" pitchFamily="34" charset="0"/>
              </a:defRPr>
            </a:lvl1pPr>
            <a:lvl2pPr marL="742950" indent="-285750" eaLnBrk="0" hangingPunct="0">
              <a:defRPr sz="1900">
                <a:solidFill>
                  <a:schemeClr val="tx1"/>
                </a:solidFill>
                <a:latin typeface="Arial" pitchFamily="34" charset="0"/>
              </a:defRPr>
            </a:lvl2pPr>
            <a:lvl3pPr marL="1143000" indent="-228600" eaLnBrk="0" hangingPunct="0">
              <a:defRPr sz="1900">
                <a:solidFill>
                  <a:schemeClr val="tx1"/>
                </a:solidFill>
                <a:latin typeface="Arial" pitchFamily="34" charset="0"/>
              </a:defRPr>
            </a:lvl3pPr>
            <a:lvl4pPr marL="1600200" indent="-228600" eaLnBrk="0" hangingPunct="0">
              <a:defRPr sz="1900">
                <a:solidFill>
                  <a:schemeClr val="tx1"/>
                </a:solidFill>
                <a:latin typeface="Arial" pitchFamily="34" charset="0"/>
              </a:defRPr>
            </a:lvl4pPr>
            <a:lvl5pPr marL="2057400" indent="-228600" eaLnBrk="0" hangingPunct="0">
              <a:defRPr sz="1900">
                <a:solidFill>
                  <a:schemeClr val="tx1"/>
                </a:solidFill>
                <a:latin typeface="Arial" pitchFamily="34" charset="0"/>
              </a:defRPr>
            </a:lvl5pPr>
            <a:lvl6pPr marL="2514600" indent="-228600" eaLnBrk="0" fontAlgn="base" hangingPunct="0">
              <a:spcBef>
                <a:spcPct val="0"/>
              </a:spcBef>
              <a:spcAft>
                <a:spcPct val="0"/>
              </a:spcAft>
              <a:defRPr sz="1900">
                <a:solidFill>
                  <a:schemeClr val="tx1"/>
                </a:solidFill>
                <a:latin typeface="Arial" pitchFamily="34" charset="0"/>
              </a:defRPr>
            </a:lvl6pPr>
            <a:lvl7pPr marL="2971800" indent="-228600" eaLnBrk="0" fontAlgn="base" hangingPunct="0">
              <a:spcBef>
                <a:spcPct val="0"/>
              </a:spcBef>
              <a:spcAft>
                <a:spcPct val="0"/>
              </a:spcAft>
              <a:defRPr sz="1900">
                <a:solidFill>
                  <a:schemeClr val="tx1"/>
                </a:solidFill>
                <a:latin typeface="Arial" pitchFamily="34" charset="0"/>
              </a:defRPr>
            </a:lvl7pPr>
            <a:lvl8pPr marL="3429000" indent="-228600" eaLnBrk="0" fontAlgn="base" hangingPunct="0">
              <a:spcBef>
                <a:spcPct val="0"/>
              </a:spcBef>
              <a:spcAft>
                <a:spcPct val="0"/>
              </a:spcAft>
              <a:defRPr sz="1900">
                <a:solidFill>
                  <a:schemeClr val="tx1"/>
                </a:solidFill>
                <a:latin typeface="Arial" pitchFamily="34" charset="0"/>
              </a:defRPr>
            </a:lvl8pPr>
            <a:lvl9pPr marL="3886200" indent="-228600" eaLnBrk="0" fontAlgn="base" hangingPunct="0">
              <a:spcBef>
                <a:spcPct val="0"/>
              </a:spcBef>
              <a:spcAft>
                <a:spcPct val="0"/>
              </a:spcAft>
              <a:defRPr sz="1900">
                <a:solidFill>
                  <a:schemeClr val="tx1"/>
                </a:solidFill>
                <a:latin typeface="Arial" pitchFamily="34" charset="0"/>
              </a:defRPr>
            </a:lvl9pPr>
          </a:lstStyle>
          <a:p>
            <a:pPr algn="ctr" eaLnBrk="1" hangingPunct="1"/>
            <a:endParaRPr lang="de-DE" altLang="de-DE" sz="2400" smtClean="0">
              <a:solidFill>
                <a:srgbClr val="4D4D4D"/>
              </a:solidFill>
              <a:latin typeface="Times New Roman" pitchFamily="18" charset="0"/>
            </a:endParaRPr>
          </a:p>
        </p:txBody>
      </p:sp>
      <p:grpSp>
        <p:nvGrpSpPr>
          <p:cNvPr id="5" name="Group 4"/>
          <p:cNvGrpSpPr>
            <a:grpSpLocks/>
          </p:cNvGrpSpPr>
          <p:nvPr/>
        </p:nvGrpSpPr>
        <p:grpSpPr bwMode="auto">
          <a:xfrm>
            <a:off x="0" y="3505200"/>
            <a:ext cx="8763000" cy="2438400"/>
            <a:chOff x="0" y="2208"/>
            <a:chExt cx="5520" cy="1536"/>
          </a:xfrm>
        </p:grpSpPr>
        <p:sp>
          <p:nvSpPr>
            <p:cNvPr id="6" name="Rectangle 5"/>
            <p:cNvSpPr>
              <a:spLocks noChangeArrowheads="1"/>
            </p:cNvSpPr>
            <p:nvPr/>
          </p:nvSpPr>
          <p:spPr bwMode="ltGray">
            <a:xfrm>
              <a:off x="624" y="2208"/>
              <a:ext cx="4896" cy="1536"/>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1900">
                  <a:solidFill>
                    <a:schemeClr val="tx1"/>
                  </a:solidFill>
                  <a:latin typeface="Arial" pitchFamily="34" charset="0"/>
                </a:defRPr>
              </a:lvl1pPr>
              <a:lvl2pPr marL="742950" indent="-285750" eaLnBrk="0" hangingPunct="0">
                <a:defRPr sz="1900">
                  <a:solidFill>
                    <a:schemeClr val="tx1"/>
                  </a:solidFill>
                  <a:latin typeface="Arial" pitchFamily="34" charset="0"/>
                </a:defRPr>
              </a:lvl2pPr>
              <a:lvl3pPr marL="1143000" indent="-228600" eaLnBrk="0" hangingPunct="0">
                <a:defRPr sz="1900">
                  <a:solidFill>
                    <a:schemeClr val="tx1"/>
                  </a:solidFill>
                  <a:latin typeface="Arial" pitchFamily="34" charset="0"/>
                </a:defRPr>
              </a:lvl3pPr>
              <a:lvl4pPr marL="1600200" indent="-228600" eaLnBrk="0" hangingPunct="0">
                <a:defRPr sz="1900">
                  <a:solidFill>
                    <a:schemeClr val="tx1"/>
                  </a:solidFill>
                  <a:latin typeface="Arial" pitchFamily="34" charset="0"/>
                </a:defRPr>
              </a:lvl4pPr>
              <a:lvl5pPr marL="2057400" indent="-228600" eaLnBrk="0" hangingPunct="0">
                <a:defRPr sz="1900">
                  <a:solidFill>
                    <a:schemeClr val="tx1"/>
                  </a:solidFill>
                  <a:latin typeface="Arial" pitchFamily="34" charset="0"/>
                </a:defRPr>
              </a:lvl5pPr>
              <a:lvl6pPr marL="2514600" indent="-228600" eaLnBrk="0" fontAlgn="base" hangingPunct="0">
                <a:spcBef>
                  <a:spcPct val="0"/>
                </a:spcBef>
                <a:spcAft>
                  <a:spcPct val="0"/>
                </a:spcAft>
                <a:defRPr sz="1900">
                  <a:solidFill>
                    <a:schemeClr val="tx1"/>
                  </a:solidFill>
                  <a:latin typeface="Arial" pitchFamily="34" charset="0"/>
                </a:defRPr>
              </a:lvl6pPr>
              <a:lvl7pPr marL="2971800" indent="-228600" eaLnBrk="0" fontAlgn="base" hangingPunct="0">
                <a:spcBef>
                  <a:spcPct val="0"/>
                </a:spcBef>
                <a:spcAft>
                  <a:spcPct val="0"/>
                </a:spcAft>
                <a:defRPr sz="1900">
                  <a:solidFill>
                    <a:schemeClr val="tx1"/>
                  </a:solidFill>
                  <a:latin typeface="Arial" pitchFamily="34" charset="0"/>
                </a:defRPr>
              </a:lvl7pPr>
              <a:lvl8pPr marL="3429000" indent="-228600" eaLnBrk="0" fontAlgn="base" hangingPunct="0">
                <a:spcBef>
                  <a:spcPct val="0"/>
                </a:spcBef>
                <a:spcAft>
                  <a:spcPct val="0"/>
                </a:spcAft>
                <a:defRPr sz="1900">
                  <a:solidFill>
                    <a:schemeClr val="tx1"/>
                  </a:solidFill>
                  <a:latin typeface="Arial" pitchFamily="34" charset="0"/>
                </a:defRPr>
              </a:lvl8pPr>
              <a:lvl9pPr marL="3886200" indent="-228600" eaLnBrk="0" fontAlgn="base" hangingPunct="0">
                <a:spcBef>
                  <a:spcPct val="0"/>
                </a:spcBef>
                <a:spcAft>
                  <a:spcPct val="0"/>
                </a:spcAft>
                <a:defRPr sz="1900">
                  <a:solidFill>
                    <a:schemeClr val="tx1"/>
                  </a:solidFill>
                  <a:latin typeface="Arial" pitchFamily="34" charset="0"/>
                </a:defRPr>
              </a:lvl9pPr>
            </a:lstStyle>
            <a:p>
              <a:pPr algn="ctr" eaLnBrk="1" hangingPunct="1"/>
              <a:endParaRPr lang="de-DE" altLang="de-DE" sz="2400" smtClean="0">
                <a:solidFill>
                  <a:srgbClr val="4D4D4D"/>
                </a:solidFill>
                <a:latin typeface="Times New Roman" pitchFamily="18" charset="0"/>
              </a:endParaRPr>
            </a:p>
          </p:txBody>
        </p:sp>
        <p:sp>
          <p:nvSpPr>
            <p:cNvPr id="7" name="Rectangle 6"/>
            <p:cNvSpPr>
              <a:spLocks noChangeArrowheads="1"/>
            </p:cNvSpPr>
            <p:nvPr/>
          </p:nvSpPr>
          <p:spPr bwMode="white">
            <a:xfrm>
              <a:off x="654" y="2352"/>
              <a:ext cx="4818" cy="1347"/>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1900">
                  <a:solidFill>
                    <a:schemeClr val="tx1"/>
                  </a:solidFill>
                  <a:latin typeface="Arial" pitchFamily="34" charset="0"/>
                </a:defRPr>
              </a:lvl1pPr>
              <a:lvl2pPr marL="742950" indent="-285750" eaLnBrk="0" hangingPunct="0">
                <a:defRPr sz="1900">
                  <a:solidFill>
                    <a:schemeClr val="tx1"/>
                  </a:solidFill>
                  <a:latin typeface="Arial" pitchFamily="34" charset="0"/>
                </a:defRPr>
              </a:lvl2pPr>
              <a:lvl3pPr marL="1143000" indent="-228600" eaLnBrk="0" hangingPunct="0">
                <a:defRPr sz="1900">
                  <a:solidFill>
                    <a:schemeClr val="tx1"/>
                  </a:solidFill>
                  <a:latin typeface="Arial" pitchFamily="34" charset="0"/>
                </a:defRPr>
              </a:lvl3pPr>
              <a:lvl4pPr marL="1600200" indent="-228600" eaLnBrk="0" hangingPunct="0">
                <a:defRPr sz="1900">
                  <a:solidFill>
                    <a:schemeClr val="tx1"/>
                  </a:solidFill>
                  <a:latin typeface="Arial" pitchFamily="34" charset="0"/>
                </a:defRPr>
              </a:lvl4pPr>
              <a:lvl5pPr marL="2057400" indent="-228600" eaLnBrk="0" hangingPunct="0">
                <a:defRPr sz="1900">
                  <a:solidFill>
                    <a:schemeClr val="tx1"/>
                  </a:solidFill>
                  <a:latin typeface="Arial" pitchFamily="34" charset="0"/>
                </a:defRPr>
              </a:lvl5pPr>
              <a:lvl6pPr marL="2514600" indent="-228600" eaLnBrk="0" fontAlgn="base" hangingPunct="0">
                <a:spcBef>
                  <a:spcPct val="0"/>
                </a:spcBef>
                <a:spcAft>
                  <a:spcPct val="0"/>
                </a:spcAft>
                <a:defRPr sz="1900">
                  <a:solidFill>
                    <a:schemeClr val="tx1"/>
                  </a:solidFill>
                  <a:latin typeface="Arial" pitchFamily="34" charset="0"/>
                </a:defRPr>
              </a:lvl6pPr>
              <a:lvl7pPr marL="2971800" indent="-228600" eaLnBrk="0" fontAlgn="base" hangingPunct="0">
                <a:spcBef>
                  <a:spcPct val="0"/>
                </a:spcBef>
                <a:spcAft>
                  <a:spcPct val="0"/>
                </a:spcAft>
                <a:defRPr sz="1900">
                  <a:solidFill>
                    <a:schemeClr val="tx1"/>
                  </a:solidFill>
                  <a:latin typeface="Arial" pitchFamily="34" charset="0"/>
                </a:defRPr>
              </a:lvl7pPr>
              <a:lvl8pPr marL="3429000" indent="-228600" eaLnBrk="0" fontAlgn="base" hangingPunct="0">
                <a:spcBef>
                  <a:spcPct val="0"/>
                </a:spcBef>
                <a:spcAft>
                  <a:spcPct val="0"/>
                </a:spcAft>
                <a:defRPr sz="1900">
                  <a:solidFill>
                    <a:schemeClr val="tx1"/>
                  </a:solidFill>
                  <a:latin typeface="Arial" pitchFamily="34" charset="0"/>
                </a:defRPr>
              </a:lvl8pPr>
              <a:lvl9pPr marL="3886200" indent="-228600" eaLnBrk="0" fontAlgn="base" hangingPunct="0">
                <a:spcBef>
                  <a:spcPct val="0"/>
                </a:spcBef>
                <a:spcAft>
                  <a:spcPct val="0"/>
                </a:spcAft>
                <a:defRPr sz="1900">
                  <a:solidFill>
                    <a:schemeClr val="tx1"/>
                  </a:solidFill>
                  <a:latin typeface="Arial" pitchFamily="34" charset="0"/>
                </a:defRPr>
              </a:lvl9pPr>
            </a:lstStyle>
            <a:p>
              <a:pPr algn="ctr" eaLnBrk="1" hangingPunct="1"/>
              <a:endParaRPr lang="de-DE" altLang="de-DE" sz="2400" smtClean="0">
                <a:solidFill>
                  <a:srgbClr val="4D4D4D"/>
                </a:solidFill>
                <a:latin typeface="Times New Roman" pitchFamily="18" charset="0"/>
              </a:endParaRPr>
            </a:p>
          </p:txBody>
        </p:sp>
        <p:sp>
          <p:nvSpPr>
            <p:cNvPr id="8" name="Line 7"/>
            <p:cNvSpPr>
              <a:spLocks noChangeShapeType="1"/>
            </p:cNvSpPr>
            <p:nvPr/>
          </p:nvSpPr>
          <p:spPr bwMode="auto">
            <a:xfrm>
              <a:off x="0" y="3072"/>
              <a:ext cx="624" cy="0"/>
            </a:xfrm>
            <a:prstGeom prst="line">
              <a:avLst/>
            </a:prstGeom>
            <a:noFill/>
            <a:ln w="50800">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smtClean="0">
                <a:solidFill>
                  <a:srgbClr val="4D4D4D"/>
                </a:solidFill>
              </a:endParaRPr>
            </a:p>
          </p:txBody>
        </p:sp>
      </p:grpSp>
      <p:pic>
        <p:nvPicPr>
          <p:cNvPr id="9" name="Picture 16" descr="dijuf_logo"/>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366000" y="0"/>
            <a:ext cx="1778000" cy="195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107" name="Rectangle 11"/>
          <p:cNvSpPr>
            <a:spLocks noGrp="1" noChangeArrowheads="1"/>
          </p:cNvSpPr>
          <p:nvPr>
            <p:ph type="ctrTitle"/>
          </p:nvPr>
        </p:nvSpPr>
        <p:spPr>
          <a:xfrm>
            <a:off x="1600200" y="1295400"/>
            <a:ext cx="5486400" cy="2057400"/>
          </a:xfrm>
        </p:spPr>
        <p:txBody>
          <a:bodyPr/>
          <a:lstStyle>
            <a:lvl1pPr>
              <a:defRPr sz="4800"/>
            </a:lvl1pPr>
          </a:lstStyle>
          <a:p>
            <a:pPr lvl="0"/>
            <a:r>
              <a:rPr lang="de-DE" noProof="0" smtClean="0"/>
              <a:t>Titelmasterformat durch Klicken bearbeiten</a:t>
            </a:r>
          </a:p>
        </p:txBody>
      </p:sp>
      <p:sp>
        <p:nvSpPr>
          <p:cNvPr id="4108" name="Rectangle 12"/>
          <p:cNvSpPr>
            <a:spLocks noGrp="1" noChangeArrowheads="1"/>
          </p:cNvSpPr>
          <p:nvPr>
            <p:ph type="subTitle" idx="1"/>
          </p:nvPr>
        </p:nvSpPr>
        <p:spPr>
          <a:xfrm>
            <a:off x="1371600" y="3962400"/>
            <a:ext cx="6858000" cy="1600200"/>
          </a:xfrm>
        </p:spPr>
        <p:txBody>
          <a:bodyPr anchor="ctr"/>
          <a:lstStyle>
            <a:lvl1pPr marL="0" indent="0" algn="ctr">
              <a:buFont typeface="Wingdings" pitchFamily="2" charset="2"/>
              <a:buNone/>
              <a:defRPr/>
            </a:lvl1pPr>
          </a:lstStyle>
          <a:p>
            <a:pPr lvl="0"/>
            <a:r>
              <a:rPr lang="de-DE" noProof="0" smtClean="0"/>
              <a:t>Formatvorlage des Untertitelmasters durch Klicken bearbeiten</a:t>
            </a:r>
          </a:p>
        </p:txBody>
      </p:sp>
      <p:sp>
        <p:nvSpPr>
          <p:cNvPr id="10" name="Rectangle 13"/>
          <p:cNvSpPr>
            <a:spLocks noGrp="1" noChangeArrowheads="1"/>
          </p:cNvSpPr>
          <p:nvPr>
            <p:ph type="dt" sz="half" idx="10"/>
          </p:nvPr>
        </p:nvSpPr>
        <p:spPr>
          <a:xfrm>
            <a:off x="912813" y="6251575"/>
            <a:ext cx="1296987" cy="457200"/>
          </a:xfrm>
        </p:spPr>
        <p:txBody>
          <a:bodyPr/>
          <a:lstStyle>
            <a:lvl1pPr>
              <a:defRPr/>
            </a:lvl1pPr>
          </a:lstStyle>
          <a:p>
            <a:pPr>
              <a:defRPr/>
            </a:pPr>
            <a:endParaRPr lang="de-DE"/>
          </a:p>
        </p:txBody>
      </p:sp>
      <p:sp>
        <p:nvSpPr>
          <p:cNvPr id="11" name="Rectangle 14"/>
          <p:cNvSpPr>
            <a:spLocks noGrp="1" noChangeArrowheads="1"/>
          </p:cNvSpPr>
          <p:nvPr>
            <p:ph type="ftr" sz="quarter" idx="11"/>
          </p:nvPr>
        </p:nvSpPr>
        <p:spPr>
          <a:xfrm>
            <a:off x="2438400" y="6248400"/>
            <a:ext cx="4800600" cy="457200"/>
          </a:xfrm>
        </p:spPr>
        <p:txBody>
          <a:bodyPr/>
          <a:lstStyle>
            <a:lvl1pPr>
              <a:defRPr/>
            </a:lvl1pPr>
          </a:lstStyle>
          <a:p>
            <a:pPr>
              <a:defRPr/>
            </a:pPr>
            <a:r>
              <a:rPr lang="de-DE"/>
              <a:t>Deutsches Institut für Jugendhilfe und Familienrecht e.V. (DIJuF)</a:t>
            </a:r>
          </a:p>
        </p:txBody>
      </p:sp>
      <p:sp>
        <p:nvSpPr>
          <p:cNvPr id="12" name="Rectangle 15"/>
          <p:cNvSpPr>
            <a:spLocks noGrp="1" noChangeArrowheads="1"/>
          </p:cNvSpPr>
          <p:nvPr>
            <p:ph type="sldNum" sz="quarter" idx="12"/>
          </p:nvPr>
        </p:nvSpPr>
        <p:spPr>
          <a:xfrm>
            <a:off x="7467600" y="6248400"/>
            <a:ext cx="1219200" cy="457200"/>
          </a:xfrm>
        </p:spPr>
        <p:txBody>
          <a:bodyPr/>
          <a:lstStyle>
            <a:lvl1pPr>
              <a:defRPr/>
            </a:lvl1pPr>
          </a:lstStyle>
          <a:p>
            <a:pPr>
              <a:defRPr/>
            </a:pPr>
            <a:fld id="{76D946A4-FF74-492C-BFA6-F424278A906A}" type="slidenum">
              <a:rPr lang="de-DE"/>
              <a:pPr>
                <a:defRPr/>
              </a:pPr>
              <a:t>‹Nr.›</a:t>
            </a:fld>
            <a:endParaRPr lang="de-DE"/>
          </a:p>
        </p:txBody>
      </p:sp>
    </p:spTree>
    <p:extLst>
      <p:ext uri="{BB962C8B-B14F-4D97-AF65-F5344CB8AC3E}">
        <p14:creationId xmlns:p14="http://schemas.microsoft.com/office/powerpoint/2010/main" val="1817389694"/>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Inhaltsplatzhalter 2"/>
          <p:cNvSpPr>
            <a:spLocks noGrp="1"/>
          </p:cNvSpPr>
          <p:nvPr>
            <p:ph idx="1"/>
          </p:nvPr>
        </p:nvSpPr>
        <p:spPr/>
        <p:txBody>
          <a:body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Rectangle 9"/>
          <p:cNvSpPr>
            <a:spLocks noGrp="1" noChangeArrowheads="1"/>
          </p:cNvSpPr>
          <p:nvPr>
            <p:ph type="dt" sz="half" idx="10"/>
          </p:nvPr>
        </p:nvSpPr>
        <p:spPr>
          <a:ln/>
        </p:spPr>
        <p:txBody>
          <a:bodyPr/>
          <a:lstStyle>
            <a:lvl1pPr>
              <a:defRPr/>
            </a:lvl1pPr>
          </a:lstStyle>
          <a:p>
            <a:pPr>
              <a:defRPr/>
            </a:pPr>
            <a:endParaRPr lang="de-DE"/>
          </a:p>
        </p:txBody>
      </p:sp>
      <p:sp>
        <p:nvSpPr>
          <p:cNvPr id="5" name="Rectangle 10"/>
          <p:cNvSpPr>
            <a:spLocks noGrp="1" noChangeArrowheads="1"/>
          </p:cNvSpPr>
          <p:nvPr>
            <p:ph type="ftr" sz="quarter" idx="11"/>
          </p:nvPr>
        </p:nvSpPr>
        <p:spPr>
          <a:ln/>
        </p:spPr>
        <p:txBody>
          <a:bodyPr/>
          <a:lstStyle>
            <a:lvl1pPr>
              <a:defRPr/>
            </a:lvl1pPr>
          </a:lstStyle>
          <a:p>
            <a:pPr>
              <a:defRPr/>
            </a:pPr>
            <a:r>
              <a:rPr lang="de-DE"/>
              <a:t>Deutsches Institut für Jugendhilfe und Familienrecht e.V. (DIJuF)</a:t>
            </a:r>
          </a:p>
        </p:txBody>
      </p:sp>
      <p:sp>
        <p:nvSpPr>
          <p:cNvPr id="6" name="Rectangle 11"/>
          <p:cNvSpPr>
            <a:spLocks noGrp="1" noChangeArrowheads="1"/>
          </p:cNvSpPr>
          <p:nvPr>
            <p:ph type="sldNum" sz="quarter" idx="12"/>
          </p:nvPr>
        </p:nvSpPr>
        <p:spPr>
          <a:ln/>
        </p:spPr>
        <p:txBody>
          <a:bodyPr/>
          <a:lstStyle>
            <a:lvl1pPr>
              <a:defRPr/>
            </a:lvl1pPr>
          </a:lstStyle>
          <a:p>
            <a:pPr>
              <a:defRPr/>
            </a:pPr>
            <a:fld id="{00E9B384-F3C3-4431-BE2C-CF1EE8488F87}" type="slidenum">
              <a:rPr lang="de-DE"/>
              <a:pPr>
                <a:defRPr/>
              </a:pPr>
              <a:t>‹Nr.›</a:t>
            </a:fld>
            <a:endParaRPr lang="de-DE"/>
          </a:p>
        </p:txBody>
      </p:sp>
    </p:spTree>
    <p:extLst>
      <p:ext uri="{BB962C8B-B14F-4D97-AF65-F5344CB8AC3E}">
        <p14:creationId xmlns:p14="http://schemas.microsoft.com/office/powerpoint/2010/main" val="2654671079"/>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secHead" preserve="1">
  <p:cSld name="Abschnitts-&#10;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722313" y="4406900"/>
            <a:ext cx="7772400" cy="1362075"/>
          </a:xfrm>
        </p:spPr>
        <p:txBody>
          <a:bodyPr anchor="t"/>
          <a:lstStyle>
            <a:lvl1pPr algn="l">
              <a:defRPr sz="4000" b="1" cap="all"/>
            </a:lvl1pPr>
          </a:lstStyle>
          <a:p>
            <a:r>
              <a:rPr lang="de-DE" smtClean="0"/>
              <a:t>Titelmasterformat durch Klicken bearbeiten</a:t>
            </a:r>
            <a:endParaRPr lang="de-DE"/>
          </a:p>
        </p:txBody>
      </p:sp>
      <p:sp>
        <p:nvSpPr>
          <p:cNvPr id="3" name="Textplatzhalt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de-DE" smtClean="0"/>
              <a:t>Textmasterformat bearbeiten</a:t>
            </a:r>
          </a:p>
        </p:txBody>
      </p:sp>
      <p:sp>
        <p:nvSpPr>
          <p:cNvPr id="4" name="Rectangle 9"/>
          <p:cNvSpPr>
            <a:spLocks noGrp="1" noChangeArrowheads="1"/>
          </p:cNvSpPr>
          <p:nvPr>
            <p:ph type="dt" sz="half" idx="10"/>
          </p:nvPr>
        </p:nvSpPr>
        <p:spPr>
          <a:ln/>
        </p:spPr>
        <p:txBody>
          <a:bodyPr/>
          <a:lstStyle>
            <a:lvl1pPr>
              <a:defRPr/>
            </a:lvl1pPr>
          </a:lstStyle>
          <a:p>
            <a:pPr>
              <a:defRPr/>
            </a:pPr>
            <a:endParaRPr lang="de-DE"/>
          </a:p>
        </p:txBody>
      </p:sp>
      <p:sp>
        <p:nvSpPr>
          <p:cNvPr id="5" name="Rectangle 10"/>
          <p:cNvSpPr>
            <a:spLocks noGrp="1" noChangeArrowheads="1"/>
          </p:cNvSpPr>
          <p:nvPr>
            <p:ph type="ftr" sz="quarter" idx="11"/>
          </p:nvPr>
        </p:nvSpPr>
        <p:spPr>
          <a:ln/>
        </p:spPr>
        <p:txBody>
          <a:bodyPr/>
          <a:lstStyle>
            <a:lvl1pPr>
              <a:defRPr/>
            </a:lvl1pPr>
          </a:lstStyle>
          <a:p>
            <a:pPr>
              <a:defRPr/>
            </a:pPr>
            <a:r>
              <a:rPr lang="de-DE"/>
              <a:t>Deutsches Institut für Jugendhilfe und Familienrecht e.V. (DIJuF)</a:t>
            </a:r>
          </a:p>
        </p:txBody>
      </p:sp>
      <p:sp>
        <p:nvSpPr>
          <p:cNvPr id="6" name="Rectangle 11"/>
          <p:cNvSpPr>
            <a:spLocks noGrp="1" noChangeArrowheads="1"/>
          </p:cNvSpPr>
          <p:nvPr>
            <p:ph type="sldNum" sz="quarter" idx="12"/>
          </p:nvPr>
        </p:nvSpPr>
        <p:spPr>
          <a:ln/>
        </p:spPr>
        <p:txBody>
          <a:bodyPr/>
          <a:lstStyle>
            <a:lvl1pPr>
              <a:defRPr/>
            </a:lvl1pPr>
          </a:lstStyle>
          <a:p>
            <a:pPr>
              <a:defRPr/>
            </a:pPr>
            <a:fld id="{ED2E52C3-5654-4052-9A19-D25EF2F91825}" type="slidenum">
              <a:rPr lang="de-DE"/>
              <a:pPr>
                <a:defRPr/>
              </a:pPr>
              <a:t>‹Nr.›</a:t>
            </a:fld>
            <a:endParaRPr lang="de-DE"/>
          </a:p>
        </p:txBody>
      </p:sp>
    </p:spTree>
    <p:extLst>
      <p:ext uri="{BB962C8B-B14F-4D97-AF65-F5344CB8AC3E}">
        <p14:creationId xmlns:p14="http://schemas.microsoft.com/office/powerpoint/2010/main" val="4103655282"/>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Inhaltsplatzhalter 2"/>
          <p:cNvSpPr>
            <a:spLocks noGrp="1"/>
          </p:cNvSpPr>
          <p:nvPr>
            <p:ph sz="half" idx="1"/>
          </p:nvPr>
        </p:nvSpPr>
        <p:spPr>
          <a:xfrm>
            <a:off x="914400" y="1600200"/>
            <a:ext cx="38100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Inhaltsplatzhalter 3"/>
          <p:cNvSpPr>
            <a:spLocks noGrp="1"/>
          </p:cNvSpPr>
          <p:nvPr>
            <p:ph sz="half" idx="2"/>
          </p:nvPr>
        </p:nvSpPr>
        <p:spPr>
          <a:xfrm>
            <a:off x="4876800" y="1600200"/>
            <a:ext cx="38100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5" name="Rectangle 9"/>
          <p:cNvSpPr>
            <a:spLocks noGrp="1" noChangeArrowheads="1"/>
          </p:cNvSpPr>
          <p:nvPr>
            <p:ph type="dt" sz="half" idx="10"/>
          </p:nvPr>
        </p:nvSpPr>
        <p:spPr>
          <a:ln/>
        </p:spPr>
        <p:txBody>
          <a:bodyPr/>
          <a:lstStyle>
            <a:lvl1pPr>
              <a:defRPr/>
            </a:lvl1pPr>
          </a:lstStyle>
          <a:p>
            <a:pPr>
              <a:defRPr/>
            </a:pPr>
            <a:endParaRPr lang="de-DE"/>
          </a:p>
        </p:txBody>
      </p:sp>
      <p:sp>
        <p:nvSpPr>
          <p:cNvPr id="6" name="Rectangle 10"/>
          <p:cNvSpPr>
            <a:spLocks noGrp="1" noChangeArrowheads="1"/>
          </p:cNvSpPr>
          <p:nvPr>
            <p:ph type="ftr" sz="quarter" idx="11"/>
          </p:nvPr>
        </p:nvSpPr>
        <p:spPr>
          <a:ln/>
        </p:spPr>
        <p:txBody>
          <a:bodyPr/>
          <a:lstStyle>
            <a:lvl1pPr>
              <a:defRPr/>
            </a:lvl1pPr>
          </a:lstStyle>
          <a:p>
            <a:pPr>
              <a:defRPr/>
            </a:pPr>
            <a:r>
              <a:rPr lang="de-DE"/>
              <a:t>Deutsches Institut für Jugendhilfe und Familienrecht e.V. (DIJuF)</a:t>
            </a:r>
          </a:p>
        </p:txBody>
      </p:sp>
      <p:sp>
        <p:nvSpPr>
          <p:cNvPr id="7" name="Rectangle 11"/>
          <p:cNvSpPr>
            <a:spLocks noGrp="1" noChangeArrowheads="1"/>
          </p:cNvSpPr>
          <p:nvPr>
            <p:ph type="sldNum" sz="quarter" idx="12"/>
          </p:nvPr>
        </p:nvSpPr>
        <p:spPr>
          <a:ln/>
        </p:spPr>
        <p:txBody>
          <a:bodyPr/>
          <a:lstStyle>
            <a:lvl1pPr>
              <a:defRPr/>
            </a:lvl1pPr>
          </a:lstStyle>
          <a:p>
            <a:pPr>
              <a:defRPr/>
            </a:pPr>
            <a:fld id="{CAA8D3FF-2C23-4E5E-8EBB-D19A0B06BE6F}" type="slidenum">
              <a:rPr lang="de-DE"/>
              <a:pPr>
                <a:defRPr/>
              </a:pPr>
              <a:t>‹Nr.›</a:t>
            </a:fld>
            <a:endParaRPr lang="de-DE"/>
          </a:p>
        </p:txBody>
      </p:sp>
    </p:spTree>
    <p:extLst>
      <p:ext uri="{BB962C8B-B14F-4D97-AF65-F5344CB8AC3E}">
        <p14:creationId xmlns:p14="http://schemas.microsoft.com/office/powerpoint/2010/main" val="1633363578"/>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p:cNvSpPr>
            <a:spLocks noGrp="1"/>
          </p:cNvSpPr>
          <p:nvPr>
            <p:ph type="title"/>
          </p:nvPr>
        </p:nvSpPr>
        <p:spPr>
          <a:xfrm>
            <a:off x="457200" y="274638"/>
            <a:ext cx="8229600" cy="1143000"/>
          </a:xfrm>
        </p:spPr>
        <p:txBody>
          <a:bodyPr/>
          <a:lstStyle>
            <a:lvl1pPr>
              <a:defRPr/>
            </a:lvl1pPr>
          </a:lstStyle>
          <a:p>
            <a:r>
              <a:rPr lang="de-DE" smtClean="0"/>
              <a:t>Titelmasterformat durch Klicken bearbeiten</a:t>
            </a:r>
            <a:endParaRPr lang="de-DE"/>
          </a:p>
        </p:txBody>
      </p:sp>
      <p:sp>
        <p:nvSpPr>
          <p:cNvPr id="3" name="Textplatzhalt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smtClean="0"/>
              <a:t>Textmasterformat bearbeiten</a:t>
            </a:r>
          </a:p>
        </p:txBody>
      </p:sp>
      <p:sp>
        <p:nvSpPr>
          <p:cNvPr id="4" name="Inhaltsplatzhalt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5" name="Textplatzhalt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smtClean="0"/>
              <a:t>Textmasterformat bearbeiten</a:t>
            </a:r>
          </a:p>
        </p:txBody>
      </p:sp>
      <p:sp>
        <p:nvSpPr>
          <p:cNvPr id="6" name="Inhaltsplatzhalt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7" name="Rectangle 9"/>
          <p:cNvSpPr>
            <a:spLocks noGrp="1" noChangeArrowheads="1"/>
          </p:cNvSpPr>
          <p:nvPr>
            <p:ph type="dt" sz="half" idx="10"/>
          </p:nvPr>
        </p:nvSpPr>
        <p:spPr>
          <a:ln/>
        </p:spPr>
        <p:txBody>
          <a:bodyPr/>
          <a:lstStyle>
            <a:lvl1pPr>
              <a:defRPr/>
            </a:lvl1pPr>
          </a:lstStyle>
          <a:p>
            <a:pPr>
              <a:defRPr/>
            </a:pPr>
            <a:endParaRPr lang="de-DE"/>
          </a:p>
        </p:txBody>
      </p:sp>
      <p:sp>
        <p:nvSpPr>
          <p:cNvPr id="8" name="Rectangle 10"/>
          <p:cNvSpPr>
            <a:spLocks noGrp="1" noChangeArrowheads="1"/>
          </p:cNvSpPr>
          <p:nvPr>
            <p:ph type="ftr" sz="quarter" idx="11"/>
          </p:nvPr>
        </p:nvSpPr>
        <p:spPr>
          <a:ln/>
        </p:spPr>
        <p:txBody>
          <a:bodyPr/>
          <a:lstStyle>
            <a:lvl1pPr>
              <a:defRPr/>
            </a:lvl1pPr>
          </a:lstStyle>
          <a:p>
            <a:pPr>
              <a:defRPr/>
            </a:pPr>
            <a:r>
              <a:rPr lang="de-DE"/>
              <a:t>Deutsches Institut für Jugendhilfe und Familienrecht e.V. (DIJuF)</a:t>
            </a:r>
          </a:p>
        </p:txBody>
      </p:sp>
      <p:sp>
        <p:nvSpPr>
          <p:cNvPr id="9" name="Rectangle 11"/>
          <p:cNvSpPr>
            <a:spLocks noGrp="1" noChangeArrowheads="1"/>
          </p:cNvSpPr>
          <p:nvPr>
            <p:ph type="sldNum" sz="quarter" idx="12"/>
          </p:nvPr>
        </p:nvSpPr>
        <p:spPr>
          <a:ln/>
        </p:spPr>
        <p:txBody>
          <a:bodyPr/>
          <a:lstStyle>
            <a:lvl1pPr>
              <a:defRPr/>
            </a:lvl1pPr>
          </a:lstStyle>
          <a:p>
            <a:pPr>
              <a:defRPr/>
            </a:pPr>
            <a:fld id="{51CFE9DF-4812-4461-A92D-3093DFE69F26}" type="slidenum">
              <a:rPr lang="de-DE"/>
              <a:pPr>
                <a:defRPr/>
              </a:pPr>
              <a:t>‹Nr.›</a:t>
            </a:fld>
            <a:endParaRPr lang="de-DE"/>
          </a:p>
        </p:txBody>
      </p:sp>
    </p:spTree>
    <p:extLst>
      <p:ext uri="{BB962C8B-B14F-4D97-AF65-F5344CB8AC3E}">
        <p14:creationId xmlns:p14="http://schemas.microsoft.com/office/powerpoint/2010/main" val="2397946817"/>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Rectangle 9"/>
          <p:cNvSpPr>
            <a:spLocks noGrp="1" noChangeArrowheads="1"/>
          </p:cNvSpPr>
          <p:nvPr>
            <p:ph type="dt" sz="half" idx="10"/>
          </p:nvPr>
        </p:nvSpPr>
        <p:spPr>
          <a:ln/>
        </p:spPr>
        <p:txBody>
          <a:bodyPr/>
          <a:lstStyle>
            <a:lvl1pPr>
              <a:defRPr/>
            </a:lvl1pPr>
          </a:lstStyle>
          <a:p>
            <a:pPr>
              <a:defRPr/>
            </a:pPr>
            <a:endParaRPr lang="de-DE"/>
          </a:p>
        </p:txBody>
      </p:sp>
      <p:sp>
        <p:nvSpPr>
          <p:cNvPr id="4" name="Rectangle 10"/>
          <p:cNvSpPr>
            <a:spLocks noGrp="1" noChangeArrowheads="1"/>
          </p:cNvSpPr>
          <p:nvPr>
            <p:ph type="ftr" sz="quarter" idx="11"/>
          </p:nvPr>
        </p:nvSpPr>
        <p:spPr>
          <a:ln/>
        </p:spPr>
        <p:txBody>
          <a:bodyPr/>
          <a:lstStyle>
            <a:lvl1pPr>
              <a:defRPr/>
            </a:lvl1pPr>
          </a:lstStyle>
          <a:p>
            <a:pPr>
              <a:defRPr/>
            </a:pPr>
            <a:r>
              <a:rPr lang="de-DE"/>
              <a:t>Deutsches Institut für Jugendhilfe und Familienrecht e.V. (DIJuF)</a:t>
            </a:r>
          </a:p>
        </p:txBody>
      </p:sp>
      <p:sp>
        <p:nvSpPr>
          <p:cNvPr id="5" name="Rectangle 11"/>
          <p:cNvSpPr>
            <a:spLocks noGrp="1" noChangeArrowheads="1"/>
          </p:cNvSpPr>
          <p:nvPr>
            <p:ph type="sldNum" sz="quarter" idx="12"/>
          </p:nvPr>
        </p:nvSpPr>
        <p:spPr>
          <a:ln/>
        </p:spPr>
        <p:txBody>
          <a:bodyPr/>
          <a:lstStyle>
            <a:lvl1pPr>
              <a:defRPr/>
            </a:lvl1pPr>
          </a:lstStyle>
          <a:p>
            <a:pPr>
              <a:defRPr/>
            </a:pPr>
            <a:fld id="{12B8D6B3-7898-44C9-A25D-227914F8FB10}" type="slidenum">
              <a:rPr lang="de-DE"/>
              <a:pPr>
                <a:defRPr/>
              </a:pPr>
              <a:t>‹Nr.›</a:t>
            </a:fld>
            <a:endParaRPr lang="de-DE"/>
          </a:p>
        </p:txBody>
      </p:sp>
    </p:spTree>
    <p:extLst>
      <p:ext uri="{BB962C8B-B14F-4D97-AF65-F5344CB8AC3E}">
        <p14:creationId xmlns:p14="http://schemas.microsoft.com/office/powerpoint/2010/main" val="1765220295"/>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Rectangle 9"/>
          <p:cNvSpPr>
            <a:spLocks noGrp="1" noChangeArrowheads="1"/>
          </p:cNvSpPr>
          <p:nvPr>
            <p:ph type="dt" sz="half" idx="10"/>
          </p:nvPr>
        </p:nvSpPr>
        <p:spPr>
          <a:ln/>
        </p:spPr>
        <p:txBody>
          <a:bodyPr/>
          <a:lstStyle>
            <a:lvl1pPr>
              <a:defRPr/>
            </a:lvl1pPr>
          </a:lstStyle>
          <a:p>
            <a:pPr>
              <a:defRPr/>
            </a:pPr>
            <a:endParaRPr lang="de-DE"/>
          </a:p>
        </p:txBody>
      </p:sp>
      <p:sp>
        <p:nvSpPr>
          <p:cNvPr id="3" name="Rectangle 10"/>
          <p:cNvSpPr>
            <a:spLocks noGrp="1" noChangeArrowheads="1"/>
          </p:cNvSpPr>
          <p:nvPr>
            <p:ph type="ftr" sz="quarter" idx="11"/>
          </p:nvPr>
        </p:nvSpPr>
        <p:spPr>
          <a:ln/>
        </p:spPr>
        <p:txBody>
          <a:bodyPr/>
          <a:lstStyle>
            <a:lvl1pPr>
              <a:defRPr/>
            </a:lvl1pPr>
          </a:lstStyle>
          <a:p>
            <a:pPr>
              <a:defRPr/>
            </a:pPr>
            <a:r>
              <a:rPr lang="de-DE"/>
              <a:t>Deutsches Institut für Jugendhilfe und Familienrecht e.V. (DIJuF)</a:t>
            </a:r>
          </a:p>
        </p:txBody>
      </p:sp>
      <p:sp>
        <p:nvSpPr>
          <p:cNvPr id="4" name="Rectangle 11"/>
          <p:cNvSpPr>
            <a:spLocks noGrp="1" noChangeArrowheads="1"/>
          </p:cNvSpPr>
          <p:nvPr>
            <p:ph type="sldNum" sz="quarter" idx="12"/>
          </p:nvPr>
        </p:nvSpPr>
        <p:spPr>
          <a:ln/>
        </p:spPr>
        <p:txBody>
          <a:bodyPr/>
          <a:lstStyle>
            <a:lvl1pPr>
              <a:defRPr/>
            </a:lvl1pPr>
          </a:lstStyle>
          <a:p>
            <a:pPr>
              <a:defRPr/>
            </a:pPr>
            <a:fld id="{0E525553-2F39-417E-9472-0585CA39142C}" type="slidenum">
              <a:rPr lang="de-DE"/>
              <a:pPr>
                <a:defRPr/>
              </a:pPr>
              <a:t>‹Nr.›</a:t>
            </a:fld>
            <a:endParaRPr lang="de-DE"/>
          </a:p>
        </p:txBody>
      </p:sp>
    </p:spTree>
    <p:extLst>
      <p:ext uri="{BB962C8B-B14F-4D97-AF65-F5344CB8AC3E}">
        <p14:creationId xmlns:p14="http://schemas.microsoft.com/office/powerpoint/2010/main" val="56635178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457219" y="273049"/>
            <a:ext cx="3008313" cy="1162051"/>
          </a:xfrm>
        </p:spPr>
        <p:txBody>
          <a:bodyPr anchor="b"/>
          <a:lstStyle>
            <a:lvl1pPr algn="l">
              <a:defRPr sz="2000" b="1"/>
            </a:lvl1pPr>
          </a:lstStyle>
          <a:p>
            <a:r>
              <a:rPr lang="de-DE" smtClean="0"/>
              <a:t>Titelmasterformat durch Klicken bearbeiten</a:t>
            </a:r>
            <a:endParaRPr lang="de-DE"/>
          </a:p>
        </p:txBody>
      </p:sp>
      <p:sp>
        <p:nvSpPr>
          <p:cNvPr id="3" name="Inhaltsplatzhalter 2"/>
          <p:cNvSpPr>
            <a:spLocks noGrp="1"/>
          </p:cNvSpPr>
          <p:nvPr>
            <p:ph idx="1"/>
          </p:nvPr>
        </p:nvSpPr>
        <p:spPr>
          <a:xfrm>
            <a:off x="3575050" y="273088"/>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Textplatzhalter 3"/>
          <p:cNvSpPr>
            <a:spLocks noGrp="1"/>
          </p:cNvSpPr>
          <p:nvPr>
            <p:ph type="body" sz="half" idx="2"/>
          </p:nvPr>
        </p:nvSpPr>
        <p:spPr>
          <a:xfrm>
            <a:off x="457219" y="1435104"/>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smtClean="0"/>
              <a:t>Textmasterformat bearbeiten</a:t>
            </a:r>
          </a:p>
        </p:txBody>
      </p:sp>
      <p:sp>
        <p:nvSpPr>
          <p:cNvPr id="5" name="Rectangle 9"/>
          <p:cNvSpPr>
            <a:spLocks noGrp="1" noChangeArrowheads="1"/>
          </p:cNvSpPr>
          <p:nvPr>
            <p:ph type="dt" sz="half" idx="10"/>
          </p:nvPr>
        </p:nvSpPr>
        <p:spPr>
          <a:ln/>
        </p:spPr>
        <p:txBody>
          <a:bodyPr/>
          <a:lstStyle>
            <a:lvl1pPr>
              <a:defRPr/>
            </a:lvl1pPr>
          </a:lstStyle>
          <a:p>
            <a:pPr>
              <a:defRPr/>
            </a:pPr>
            <a:endParaRPr lang="de-DE"/>
          </a:p>
        </p:txBody>
      </p:sp>
      <p:sp>
        <p:nvSpPr>
          <p:cNvPr id="6" name="Rectangle 10"/>
          <p:cNvSpPr>
            <a:spLocks noGrp="1" noChangeArrowheads="1"/>
          </p:cNvSpPr>
          <p:nvPr>
            <p:ph type="ftr" sz="quarter" idx="11"/>
          </p:nvPr>
        </p:nvSpPr>
        <p:spPr>
          <a:ln/>
        </p:spPr>
        <p:txBody>
          <a:bodyPr/>
          <a:lstStyle>
            <a:lvl1pPr>
              <a:defRPr/>
            </a:lvl1pPr>
          </a:lstStyle>
          <a:p>
            <a:pPr>
              <a:defRPr/>
            </a:pPr>
            <a:r>
              <a:rPr lang="de-DE"/>
              <a:t>Deutsches Institut für Jugendhilfe und Familienrecht e.V. (DIJuF)</a:t>
            </a:r>
          </a:p>
        </p:txBody>
      </p:sp>
      <p:sp>
        <p:nvSpPr>
          <p:cNvPr id="7" name="Rectangle 11"/>
          <p:cNvSpPr>
            <a:spLocks noGrp="1" noChangeArrowheads="1"/>
          </p:cNvSpPr>
          <p:nvPr>
            <p:ph type="sldNum" sz="quarter" idx="12"/>
          </p:nvPr>
        </p:nvSpPr>
        <p:spPr>
          <a:ln/>
        </p:spPr>
        <p:txBody>
          <a:bodyPr/>
          <a:lstStyle>
            <a:lvl1pPr>
              <a:defRPr/>
            </a:lvl1pPr>
          </a:lstStyle>
          <a:p>
            <a:pPr>
              <a:defRPr/>
            </a:pPr>
            <a:fld id="{388B8532-D9B5-446C-92EA-9748447FEA4E}" type="slidenum">
              <a:rPr lang="de-DE"/>
              <a:pPr>
                <a:defRPr/>
              </a:pPr>
              <a:t>‹Nr.›</a:t>
            </a:fld>
            <a:endParaRPr lang="de-DE"/>
          </a:p>
        </p:txBody>
      </p:sp>
    </p:spTree>
    <p:extLst>
      <p:ext uri="{BB962C8B-B14F-4D97-AF65-F5344CB8AC3E}">
        <p14:creationId xmlns:p14="http://schemas.microsoft.com/office/powerpoint/2010/main" val="3650058915"/>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457200" y="273050"/>
            <a:ext cx="3008313" cy="1162050"/>
          </a:xfrm>
        </p:spPr>
        <p:txBody>
          <a:bodyPr anchor="b"/>
          <a:lstStyle>
            <a:lvl1pPr algn="l">
              <a:defRPr sz="2000" b="1"/>
            </a:lvl1pPr>
          </a:lstStyle>
          <a:p>
            <a:r>
              <a:rPr lang="de-DE" smtClean="0"/>
              <a:t>Titelmasterformat durch Klicken bearbeiten</a:t>
            </a:r>
            <a:endParaRPr lang="de-DE"/>
          </a:p>
        </p:txBody>
      </p:sp>
      <p:sp>
        <p:nvSpPr>
          <p:cNvPr id="3" name="Inhaltsplatzhalt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Textplatzhalt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smtClean="0"/>
              <a:t>Textmasterformat bearbeiten</a:t>
            </a:r>
          </a:p>
        </p:txBody>
      </p:sp>
      <p:sp>
        <p:nvSpPr>
          <p:cNvPr id="5" name="Rectangle 9"/>
          <p:cNvSpPr>
            <a:spLocks noGrp="1" noChangeArrowheads="1"/>
          </p:cNvSpPr>
          <p:nvPr>
            <p:ph type="dt" sz="half" idx="10"/>
          </p:nvPr>
        </p:nvSpPr>
        <p:spPr>
          <a:ln/>
        </p:spPr>
        <p:txBody>
          <a:bodyPr/>
          <a:lstStyle>
            <a:lvl1pPr>
              <a:defRPr/>
            </a:lvl1pPr>
          </a:lstStyle>
          <a:p>
            <a:pPr>
              <a:defRPr/>
            </a:pPr>
            <a:endParaRPr lang="de-DE"/>
          </a:p>
        </p:txBody>
      </p:sp>
      <p:sp>
        <p:nvSpPr>
          <p:cNvPr id="6" name="Rectangle 10"/>
          <p:cNvSpPr>
            <a:spLocks noGrp="1" noChangeArrowheads="1"/>
          </p:cNvSpPr>
          <p:nvPr>
            <p:ph type="ftr" sz="quarter" idx="11"/>
          </p:nvPr>
        </p:nvSpPr>
        <p:spPr>
          <a:ln/>
        </p:spPr>
        <p:txBody>
          <a:bodyPr/>
          <a:lstStyle>
            <a:lvl1pPr>
              <a:defRPr/>
            </a:lvl1pPr>
          </a:lstStyle>
          <a:p>
            <a:pPr>
              <a:defRPr/>
            </a:pPr>
            <a:r>
              <a:rPr lang="de-DE"/>
              <a:t>Deutsches Institut für Jugendhilfe und Familienrecht e.V. (DIJuF)</a:t>
            </a:r>
          </a:p>
        </p:txBody>
      </p:sp>
      <p:sp>
        <p:nvSpPr>
          <p:cNvPr id="7" name="Rectangle 11"/>
          <p:cNvSpPr>
            <a:spLocks noGrp="1" noChangeArrowheads="1"/>
          </p:cNvSpPr>
          <p:nvPr>
            <p:ph type="sldNum" sz="quarter" idx="12"/>
          </p:nvPr>
        </p:nvSpPr>
        <p:spPr>
          <a:ln/>
        </p:spPr>
        <p:txBody>
          <a:bodyPr/>
          <a:lstStyle>
            <a:lvl1pPr>
              <a:defRPr/>
            </a:lvl1pPr>
          </a:lstStyle>
          <a:p>
            <a:pPr>
              <a:defRPr/>
            </a:pPr>
            <a:fld id="{FEE5325F-D1B7-4523-A7B8-45AF0ED616D8}" type="slidenum">
              <a:rPr lang="de-DE"/>
              <a:pPr>
                <a:defRPr/>
              </a:pPr>
              <a:t>‹Nr.›</a:t>
            </a:fld>
            <a:endParaRPr lang="de-DE"/>
          </a:p>
        </p:txBody>
      </p:sp>
    </p:spTree>
    <p:extLst>
      <p:ext uri="{BB962C8B-B14F-4D97-AF65-F5344CB8AC3E}">
        <p14:creationId xmlns:p14="http://schemas.microsoft.com/office/powerpoint/2010/main" val="1122995571"/>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1792288" y="4800600"/>
            <a:ext cx="5486400" cy="566738"/>
          </a:xfrm>
        </p:spPr>
        <p:txBody>
          <a:bodyPr anchor="b"/>
          <a:lstStyle>
            <a:lvl1pPr algn="l">
              <a:defRPr sz="2000" b="1"/>
            </a:lvl1pPr>
          </a:lstStyle>
          <a:p>
            <a:r>
              <a:rPr lang="de-DE" smtClean="0"/>
              <a:t>Titelmasterformat durch Klicken bearbeiten</a:t>
            </a:r>
            <a:endParaRPr lang="de-DE"/>
          </a:p>
        </p:txBody>
      </p:sp>
      <p:sp>
        <p:nvSpPr>
          <p:cNvPr id="3" name="Bildplatzhalt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de-DE" noProof="0" smtClean="0"/>
          </a:p>
        </p:txBody>
      </p:sp>
      <p:sp>
        <p:nvSpPr>
          <p:cNvPr id="4" name="Textplatzhalt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smtClean="0"/>
              <a:t>Textmasterformat bearbeiten</a:t>
            </a:r>
          </a:p>
        </p:txBody>
      </p:sp>
      <p:sp>
        <p:nvSpPr>
          <p:cNvPr id="5" name="Rectangle 9"/>
          <p:cNvSpPr>
            <a:spLocks noGrp="1" noChangeArrowheads="1"/>
          </p:cNvSpPr>
          <p:nvPr>
            <p:ph type="dt" sz="half" idx="10"/>
          </p:nvPr>
        </p:nvSpPr>
        <p:spPr>
          <a:ln/>
        </p:spPr>
        <p:txBody>
          <a:bodyPr/>
          <a:lstStyle>
            <a:lvl1pPr>
              <a:defRPr/>
            </a:lvl1pPr>
          </a:lstStyle>
          <a:p>
            <a:pPr>
              <a:defRPr/>
            </a:pPr>
            <a:endParaRPr lang="de-DE"/>
          </a:p>
        </p:txBody>
      </p:sp>
      <p:sp>
        <p:nvSpPr>
          <p:cNvPr id="6" name="Rectangle 10"/>
          <p:cNvSpPr>
            <a:spLocks noGrp="1" noChangeArrowheads="1"/>
          </p:cNvSpPr>
          <p:nvPr>
            <p:ph type="ftr" sz="quarter" idx="11"/>
          </p:nvPr>
        </p:nvSpPr>
        <p:spPr>
          <a:ln/>
        </p:spPr>
        <p:txBody>
          <a:bodyPr/>
          <a:lstStyle>
            <a:lvl1pPr>
              <a:defRPr/>
            </a:lvl1pPr>
          </a:lstStyle>
          <a:p>
            <a:pPr>
              <a:defRPr/>
            </a:pPr>
            <a:r>
              <a:rPr lang="de-DE"/>
              <a:t>Deutsches Institut für Jugendhilfe und Familienrecht e.V. (DIJuF)</a:t>
            </a:r>
          </a:p>
        </p:txBody>
      </p:sp>
      <p:sp>
        <p:nvSpPr>
          <p:cNvPr id="7" name="Rectangle 11"/>
          <p:cNvSpPr>
            <a:spLocks noGrp="1" noChangeArrowheads="1"/>
          </p:cNvSpPr>
          <p:nvPr>
            <p:ph type="sldNum" sz="quarter" idx="12"/>
          </p:nvPr>
        </p:nvSpPr>
        <p:spPr>
          <a:ln/>
        </p:spPr>
        <p:txBody>
          <a:bodyPr/>
          <a:lstStyle>
            <a:lvl1pPr>
              <a:defRPr/>
            </a:lvl1pPr>
          </a:lstStyle>
          <a:p>
            <a:pPr>
              <a:defRPr/>
            </a:pPr>
            <a:fld id="{881B07B5-7DA3-42A4-9750-B92C00ADCEDB}" type="slidenum">
              <a:rPr lang="de-DE"/>
              <a:pPr>
                <a:defRPr/>
              </a:pPr>
              <a:t>‹Nr.›</a:t>
            </a:fld>
            <a:endParaRPr lang="de-DE"/>
          </a:p>
        </p:txBody>
      </p:sp>
    </p:spTree>
    <p:extLst>
      <p:ext uri="{BB962C8B-B14F-4D97-AF65-F5344CB8AC3E}">
        <p14:creationId xmlns:p14="http://schemas.microsoft.com/office/powerpoint/2010/main" val="1845213858"/>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Vertikaler Textplatzhalter 2"/>
          <p:cNvSpPr>
            <a:spLocks noGrp="1"/>
          </p:cNvSpPr>
          <p:nvPr>
            <p:ph type="body" orient="vert" idx="1"/>
          </p:nvPr>
        </p:nvSpPr>
        <p:spPr/>
        <p:txBody>
          <a:bodyPr vert="eaVert"/>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Rectangle 9"/>
          <p:cNvSpPr>
            <a:spLocks noGrp="1" noChangeArrowheads="1"/>
          </p:cNvSpPr>
          <p:nvPr>
            <p:ph type="dt" sz="half" idx="10"/>
          </p:nvPr>
        </p:nvSpPr>
        <p:spPr>
          <a:ln/>
        </p:spPr>
        <p:txBody>
          <a:bodyPr/>
          <a:lstStyle>
            <a:lvl1pPr>
              <a:defRPr/>
            </a:lvl1pPr>
          </a:lstStyle>
          <a:p>
            <a:pPr>
              <a:defRPr/>
            </a:pPr>
            <a:endParaRPr lang="de-DE"/>
          </a:p>
        </p:txBody>
      </p:sp>
      <p:sp>
        <p:nvSpPr>
          <p:cNvPr id="5" name="Rectangle 10"/>
          <p:cNvSpPr>
            <a:spLocks noGrp="1" noChangeArrowheads="1"/>
          </p:cNvSpPr>
          <p:nvPr>
            <p:ph type="ftr" sz="quarter" idx="11"/>
          </p:nvPr>
        </p:nvSpPr>
        <p:spPr>
          <a:ln/>
        </p:spPr>
        <p:txBody>
          <a:bodyPr/>
          <a:lstStyle>
            <a:lvl1pPr>
              <a:defRPr/>
            </a:lvl1pPr>
          </a:lstStyle>
          <a:p>
            <a:pPr>
              <a:defRPr/>
            </a:pPr>
            <a:r>
              <a:rPr lang="de-DE"/>
              <a:t>Deutsches Institut für Jugendhilfe und Familienrecht e.V. (DIJuF)</a:t>
            </a:r>
          </a:p>
        </p:txBody>
      </p:sp>
      <p:sp>
        <p:nvSpPr>
          <p:cNvPr id="6" name="Rectangle 11"/>
          <p:cNvSpPr>
            <a:spLocks noGrp="1" noChangeArrowheads="1"/>
          </p:cNvSpPr>
          <p:nvPr>
            <p:ph type="sldNum" sz="quarter" idx="12"/>
          </p:nvPr>
        </p:nvSpPr>
        <p:spPr>
          <a:ln/>
        </p:spPr>
        <p:txBody>
          <a:bodyPr/>
          <a:lstStyle>
            <a:lvl1pPr>
              <a:defRPr/>
            </a:lvl1pPr>
          </a:lstStyle>
          <a:p>
            <a:pPr>
              <a:defRPr/>
            </a:pPr>
            <a:fld id="{0A78683A-B0B5-47A0-8B21-8CF2F1C616C6}" type="slidenum">
              <a:rPr lang="de-DE"/>
              <a:pPr>
                <a:defRPr/>
              </a:pPr>
              <a:t>‹Nr.›</a:t>
            </a:fld>
            <a:endParaRPr lang="de-DE"/>
          </a:p>
        </p:txBody>
      </p:sp>
    </p:spTree>
    <p:extLst>
      <p:ext uri="{BB962C8B-B14F-4D97-AF65-F5344CB8AC3E}">
        <p14:creationId xmlns:p14="http://schemas.microsoft.com/office/powerpoint/2010/main" val="2782589602"/>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p:cNvSpPr>
            <a:spLocks noGrp="1"/>
          </p:cNvSpPr>
          <p:nvPr>
            <p:ph type="title" orient="vert"/>
          </p:nvPr>
        </p:nvSpPr>
        <p:spPr>
          <a:xfrm>
            <a:off x="6743700" y="277813"/>
            <a:ext cx="1943100" cy="5853112"/>
          </a:xfrm>
        </p:spPr>
        <p:txBody>
          <a:bodyPr vert="eaVert"/>
          <a:lstStyle/>
          <a:p>
            <a:r>
              <a:rPr lang="de-DE" smtClean="0"/>
              <a:t>Titelmasterformat durch Klicken bearbeiten</a:t>
            </a:r>
            <a:endParaRPr lang="de-DE"/>
          </a:p>
        </p:txBody>
      </p:sp>
      <p:sp>
        <p:nvSpPr>
          <p:cNvPr id="3" name="Vertikaler Textplatzhalter 2"/>
          <p:cNvSpPr>
            <a:spLocks noGrp="1"/>
          </p:cNvSpPr>
          <p:nvPr>
            <p:ph type="body" orient="vert" idx="1"/>
          </p:nvPr>
        </p:nvSpPr>
        <p:spPr>
          <a:xfrm>
            <a:off x="914400" y="277813"/>
            <a:ext cx="5676900" cy="5853112"/>
          </a:xfrm>
        </p:spPr>
        <p:txBody>
          <a:bodyPr vert="eaVert"/>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Rectangle 9"/>
          <p:cNvSpPr>
            <a:spLocks noGrp="1" noChangeArrowheads="1"/>
          </p:cNvSpPr>
          <p:nvPr>
            <p:ph type="dt" sz="half" idx="10"/>
          </p:nvPr>
        </p:nvSpPr>
        <p:spPr>
          <a:ln/>
        </p:spPr>
        <p:txBody>
          <a:bodyPr/>
          <a:lstStyle>
            <a:lvl1pPr>
              <a:defRPr/>
            </a:lvl1pPr>
          </a:lstStyle>
          <a:p>
            <a:pPr>
              <a:defRPr/>
            </a:pPr>
            <a:endParaRPr lang="de-DE"/>
          </a:p>
        </p:txBody>
      </p:sp>
      <p:sp>
        <p:nvSpPr>
          <p:cNvPr id="5" name="Rectangle 10"/>
          <p:cNvSpPr>
            <a:spLocks noGrp="1" noChangeArrowheads="1"/>
          </p:cNvSpPr>
          <p:nvPr>
            <p:ph type="ftr" sz="quarter" idx="11"/>
          </p:nvPr>
        </p:nvSpPr>
        <p:spPr>
          <a:ln/>
        </p:spPr>
        <p:txBody>
          <a:bodyPr/>
          <a:lstStyle>
            <a:lvl1pPr>
              <a:defRPr/>
            </a:lvl1pPr>
          </a:lstStyle>
          <a:p>
            <a:pPr>
              <a:defRPr/>
            </a:pPr>
            <a:r>
              <a:rPr lang="de-DE"/>
              <a:t>Deutsches Institut für Jugendhilfe und Familienrecht e.V. (DIJuF)</a:t>
            </a:r>
          </a:p>
        </p:txBody>
      </p:sp>
      <p:sp>
        <p:nvSpPr>
          <p:cNvPr id="6" name="Rectangle 11"/>
          <p:cNvSpPr>
            <a:spLocks noGrp="1" noChangeArrowheads="1"/>
          </p:cNvSpPr>
          <p:nvPr>
            <p:ph type="sldNum" sz="quarter" idx="12"/>
          </p:nvPr>
        </p:nvSpPr>
        <p:spPr>
          <a:ln/>
        </p:spPr>
        <p:txBody>
          <a:bodyPr/>
          <a:lstStyle>
            <a:lvl1pPr>
              <a:defRPr/>
            </a:lvl1pPr>
          </a:lstStyle>
          <a:p>
            <a:pPr>
              <a:defRPr/>
            </a:pPr>
            <a:fld id="{CD7726E3-0428-42AF-96FE-6BBE7FF1583D}" type="slidenum">
              <a:rPr lang="de-DE"/>
              <a:pPr>
                <a:defRPr/>
              </a:pPr>
              <a:t>‹Nr.›</a:t>
            </a:fld>
            <a:endParaRPr lang="de-DE"/>
          </a:p>
        </p:txBody>
      </p:sp>
    </p:spTree>
    <p:extLst>
      <p:ext uri="{BB962C8B-B14F-4D97-AF65-F5344CB8AC3E}">
        <p14:creationId xmlns:p14="http://schemas.microsoft.com/office/powerpoint/2010/main" val="1223744906"/>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txAndObj" preserve="1">
  <p:cSld name="Titel, Text und Inhalt">
    <p:spTree>
      <p:nvGrpSpPr>
        <p:cNvPr id="1" name=""/>
        <p:cNvGrpSpPr/>
        <p:nvPr/>
      </p:nvGrpSpPr>
      <p:grpSpPr>
        <a:xfrm>
          <a:off x="0" y="0"/>
          <a:ext cx="0" cy="0"/>
          <a:chOff x="0" y="0"/>
          <a:chExt cx="0" cy="0"/>
        </a:xfrm>
      </p:grpSpPr>
      <p:sp>
        <p:nvSpPr>
          <p:cNvPr id="2" name="Titel 1"/>
          <p:cNvSpPr>
            <a:spLocks noGrp="1"/>
          </p:cNvSpPr>
          <p:nvPr>
            <p:ph type="title"/>
          </p:nvPr>
        </p:nvSpPr>
        <p:spPr>
          <a:xfrm>
            <a:off x="914400" y="277813"/>
            <a:ext cx="6019800" cy="1143000"/>
          </a:xfrm>
        </p:spPr>
        <p:txBody>
          <a:bodyPr/>
          <a:lstStyle/>
          <a:p>
            <a:r>
              <a:rPr lang="de-DE" smtClean="0"/>
              <a:t>Titelmasterformat durch Klicken bearbeiten</a:t>
            </a:r>
            <a:endParaRPr lang="de-DE"/>
          </a:p>
        </p:txBody>
      </p:sp>
      <p:sp>
        <p:nvSpPr>
          <p:cNvPr id="3" name="Textplatzhalter 2"/>
          <p:cNvSpPr>
            <a:spLocks noGrp="1"/>
          </p:cNvSpPr>
          <p:nvPr>
            <p:ph type="body" sz="half" idx="1"/>
          </p:nvPr>
        </p:nvSpPr>
        <p:spPr>
          <a:xfrm>
            <a:off x="914400" y="1600200"/>
            <a:ext cx="3810000" cy="4530725"/>
          </a:xfrm>
        </p:spPr>
        <p:txBody>
          <a:body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Inhaltsplatzhalter 3"/>
          <p:cNvSpPr>
            <a:spLocks noGrp="1"/>
          </p:cNvSpPr>
          <p:nvPr>
            <p:ph sz="half" idx="2"/>
          </p:nvPr>
        </p:nvSpPr>
        <p:spPr>
          <a:xfrm>
            <a:off x="4876800" y="1600200"/>
            <a:ext cx="3810000" cy="4530725"/>
          </a:xfrm>
        </p:spPr>
        <p:txBody>
          <a:body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5" name="Rectangle 9"/>
          <p:cNvSpPr>
            <a:spLocks noGrp="1" noChangeArrowheads="1"/>
          </p:cNvSpPr>
          <p:nvPr>
            <p:ph type="dt" sz="half" idx="10"/>
          </p:nvPr>
        </p:nvSpPr>
        <p:spPr>
          <a:ln/>
        </p:spPr>
        <p:txBody>
          <a:bodyPr/>
          <a:lstStyle>
            <a:lvl1pPr>
              <a:defRPr/>
            </a:lvl1pPr>
          </a:lstStyle>
          <a:p>
            <a:pPr>
              <a:defRPr/>
            </a:pPr>
            <a:endParaRPr lang="de-DE"/>
          </a:p>
        </p:txBody>
      </p:sp>
      <p:sp>
        <p:nvSpPr>
          <p:cNvPr id="6" name="Rectangle 10"/>
          <p:cNvSpPr>
            <a:spLocks noGrp="1" noChangeArrowheads="1"/>
          </p:cNvSpPr>
          <p:nvPr>
            <p:ph type="ftr" sz="quarter" idx="11"/>
          </p:nvPr>
        </p:nvSpPr>
        <p:spPr>
          <a:ln/>
        </p:spPr>
        <p:txBody>
          <a:bodyPr/>
          <a:lstStyle>
            <a:lvl1pPr>
              <a:defRPr/>
            </a:lvl1pPr>
          </a:lstStyle>
          <a:p>
            <a:pPr>
              <a:defRPr/>
            </a:pPr>
            <a:r>
              <a:rPr lang="de-DE"/>
              <a:t>Deutsches Institut für Jugendhilfe und Familienrecht e.V. (DIJuF)</a:t>
            </a:r>
          </a:p>
        </p:txBody>
      </p:sp>
      <p:sp>
        <p:nvSpPr>
          <p:cNvPr id="7" name="Rectangle 11"/>
          <p:cNvSpPr>
            <a:spLocks noGrp="1" noChangeArrowheads="1"/>
          </p:cNvSpPr>
          <p:nvPr>
            <p:ph type="sldNum" sz="quarter" idx="12"/>
          </p:nvPr>
        </p:nvSpPr>
        <p:spPr>
          <a:ln/>
        </p:spPr>
        <p:txBody>
          <a:bodyPr/>
          <a:lstStyle>
            <a:lvl1pPr>
              <a:defRPr/>
            </a:lvl1pPr>
          </a:lstStyle>
          <a:p>
            <a:pPr>
              <a:defRPr/>
            </a:pPr>
            <a:fld id="{12580717-E2FC-4738-A5E5-6D2D395DE050}" type="slidenum">
              <a:rPr lang="de-DE"/>
              <a:pPr>
                <a:defRPr/>
              </a:pPr>
              <a:t>‹Nr.›</a:t>
            </a:fld>
            <a:endParaRPr lang="de-DE"/>
          </a:p>
        </p:txBody>
      </p:sp>
    </p:spTree>
    <p:extLst>
      <p:ext uri="{BB962C8B-B14F-4D97-AF65-F5344CB8AC3E}">
        <p14:creationId xmlns:p14="http://schemas.microsoft.com/office/powerpoint/2010/main" val="3880314458"/>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showMasterSp="0" type="title" preserve="1">
  <p:cSld name="Titelfolie">
    <p:spTree>
      <p:nvGrpSpPr>
        <p:cNvPr id="1" name=""/>
        <p:cNvGrpSpPr/>
        <p:nvPr/>
      </p:nvGrpSpPr>
      <p:grpSpPr>
        <a:xfrm>
          <a:off x="0" y="0"/>
          <a:ext cx="0" cy="0"/>
          <a:chOff x="0" y="0"/>
          <a:chExt cx="0" cy="0"/>
        </a:xfrm>
      </p:grpSpPr>
      <p:sp>
        <p:nvSpPr>
          <p:cNvPr id="4" name="Rectangle 3"/>
          <p:cNvSpPr>
            <a:spLocks noChangeArrowheads="1"/>
          </p:cNvSpPr>
          <p:nvPr/>
        </p:nvSpPr>
        <p:spPr bwMode="auto">
          <a:xfrm>
            <a:off x="0" y="0"/>
            <a:ext cx="990600" cy="4876800"/>
          </a:xfrm>
          <a:prstGeom prst="rect">
            <a:avLst/>
          </a:prstGeom>
          <a:solidFill>
            <a:schemeClr val="accent1"/>
          </a:solidFill>
          <a:ln>
            <a:noFill/>
          </a:ln>
          <a:effectLst/>
          <a:extLst>
            <a:ext uri="{91240B29-F687-4F45-9708-019B960494DF}">
              <a14:hiddenLine xmlns:a14="http://schemas.microsoft.com/office/drawing/2010/main" w="9525">
                <a:solidFill>
                  <a:schemeClr val="bg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1900">
                <a:solidFill>
                  <a:schemeClr val="tx1"/>
                </a:solidFill>
                <a:latin typeface="Arial" pitchFamily="34" charset="0"/>
              </a:defRPr>
            </a:lvl1pPr>
            <a:lvl2pPr marL="742950" indent="-285750" eaLnBrk="0" hangingPunct="0">
              <a:defRPr sz="1900">
                <a:solidFill>
                  <a:schemeClr val="tx1"/>
                </a:solidFill>
                <a:latin typeface="Arial" pitchFamily="34" charset="0"/>
              </a:defRPr>
            </a:lvl2pPr>
            <a:lvl3pPr marL="1143000" indent="-228600" eaLnBrk="0" hangingPunct="0">
              <a:defRPr sz="1900">
                <a:solidFill>
                  <a:schemeClr val="tx1"/>
                </a:solidFill>
                <a:latin typeface="Arial" pitchFamily="34" charset="0"/>
              </a:defRPr>
            </a:lvl3pPr>
            <a:lvl4pPr marL="1600200" indent="-228600" eaLnBrk="0" hangingPunct="0">
              <a:defRPr sz="1900">
                <a:solidFill>
                  <a:schemeClr val="tx1"/>
                </a:solidFill>
                <a:latin typeface="Arial" pitchFamily="34" charset="0"/>
              </a:defRPr>
            </a:lvl4pPr>
            <a:lvl5pPr marL="2057400" indent="-228600" eaLnBrk="0" hangingPunct="0">
              <a:defRPr sz="1900">
                <a:solidFill>
                  <a:schemeClr val="tx1"/>
                </a:solidFill>
                <a:latin typeface="Arial" pitchFamily="34" charset="0"/>
              </a:defRPr>
            </a:lvl5pPr>
            <a:lvl6pPr marL="2514600" indent="-228600" eaLnBrk="0" fontAlgn="base" hangingPunct="0">
              <a:spcBef>
                <a:spcPct val="0"/>
              </a:spcBef>
              <a:spcAft>
                <a:spcPct val="0"/>
              </a:spcAft>
              <a:defRPr sz="1900">
                <a:solidFill>
                  <a:schemeClr val="tx1"/>
                </a:solidFill>
                <a:latin typeface="Arial" pitchFamily="34" charset="0"/>
              </a:defRPr>
            </a:lvl6pPr>
            <a:lvl7pPr marL="2971800" indent="-228600" eaLnBrk="0" fontAlgn="base" hangingPunct="0">
              <a:spcBef>
                <a:spcPct val="0"/>
              </a:spcBef>
              <a:spcAft>
                <a:spcPct val="0"/>
              </a:spcAft>
              <a:defRPr sz="1900">
                <a:solidFill>
                  <a:schemeClr val="tx1"/>
                </a:solidFill>
                <a:latin typeface="Arial" pitchFamily="34" charset="0"/>
              </a:defRPr>
            </a:lvl7pPr>
            <a:lvl8pPr marL="3429000" indent="-228600" eaLnBrk="0" fontAlgn="base" hangingPunct="0">
              <a:spcBef>
                <a:spcPct val="0"/>
              </a:spcBef>
              <a:spcAft>
                <a:spcPct val="0"/>
              </a:spcAft>
              <a:defRPr sz="1900">
                <a:solidFill>
                  <a:schemeClr val="tx1"/>
                </a:solidFill>
                <a:latin typeface="Arial" pitchFamily="34" charset="0"/>
              </a:defRPr>
            </a:lvl8pPr>
            <a:lvl9pPr marL="3886200" indent="-228600" eaLnBrk="0" fontAlgn="base" hangingPunct="0">
              <a:spcBef>
                <a:spcPct val="0"/>
              </a:spcBef>
              <a:spcAft>
                <a:spcPct val="0"/>
              </a:spcAft>
              <a:defRPr sz="1900">
                <a:solidFill>
                  <a:schemeClr val="tx1"/>
                </a:solidFill>
                <a:latin typeface="Arial" pitchFamily="34" charset="0"/>
              </a:defRPr>
            </a:lvl9pPr>
          </a:lstStyle>
          <a:p>
            <a:pPr algn="ctr" eaLnBrk="1" hangingPunct="1"/>
            <a:endParaRPr lang="de-DE" altLang="de-DE" sz="2400" smtClean="0">
              <a:solidFill>
                <a:srgbClr val="4D4D4D"/>
              </a:solidFill>
              <a:latin typeface="Times New Roman" pitchFamily="18" charset="0"/>
            </a:endParaRPr>
          </a:p>
        </p:txBody>
      </p:sp>
      <p:grpSp>
        <p:nvGrpSpPr>
          <p:cNvPr id="5" name="Group 4"/>
          <p:cNvGrpSpPr>
            <a:grpSpLocks/>
          </p:cNvGrpSpPr>
          <p:nvPr/>
        </p:nvGrpSpPr>
        <p:grpSpPr bwMode="auto">
          <a:xfrm>
            <a:off x="0" y="3505200"/>
            <a:ext cx="8763000" cy="2438400"/>
            <a:chOff x="0" y="2208"/>
            <a:chExt cx="5520" cy="1536"/>
          </a:xfrm>
        </p:grpSpPr>
        <p:sp>
          <p:nvSpPr>
            <p:cNvPr id="6" name="Rectangle 5"/>
            <p:cNvSpPr>
              <a:spLocks noChangeArrowheads="1"/>
            </p:cNvSpPr>
            <p:nvPr/>
          </p:nvSpPr>
          <p:spPr bwMode="ltGray">
            <a:xfrm>
              <a:off x="624" y="2208"/>
              <a:ext cx="4896" cy="1536"/>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1900">
                  <a:solidFill>
                    <a:schemeClr val="tx1"/>
                  </a:solidFill>
                  <a:latin typeface="Arial" pitchFamily="34" charset="0"/>
                </a:defRPr>
              </a:lvl1pPr>
              <a:lvl2pPr marL="742950" indent="-285750" eaLnBrk="0" hangingPunct="0">
                <a:defRPr sz="1900">
                  <a:solidFill>
                    <a:schemeClr val="tx1"/>
                  </a:solidFill>
                  <a:latin typeface="Arial" pitchFamily="34" charset="0"/>
                </a:defRPr>
              </a:lvl2pPr>
              <a:lvl3pPr marL="1143000" indent="-228600" eaLnBrk="0" hangingPunct="0">
                <a:defRPr sz="1900">
                  <a:solidFill>
                    <a:schemeClr val="tx1"/>
                  </a:solidFill>
                  <a:latin typeface="Arial" pitchFamily="34" charset="0"/>
                </a:defRPr>
              </a:lvl3pPr>
              <a:lvl4pPr marL="1600200" indent="-228600" eaLnBrk="0" hangingPunct="0">
                <a:defRPr sz="1900">
                  <a:solidFill>
                    <a:schemeClr val="tx1"/>
                  </a:solidFill>
                  <a:latin typeface="Arial" pitchFamily="34" charset="0"/>
                </a:defRPr>
              </a:lvl4pPr>
              <a:lvl5pPr marL="2057400" indent="-228600" eaLnBrk="0" hangingPunct="0">
                <a:defRPr sz="1900">
                  <a:solidFill>
                    <a:schemeClr val="tx1"/>
                  </a:solidFill>
                  <a:latin typeface="Arial" pitchFamily="34" charset="0"/>
                </a:defRPr>
              </a:lvl5pPr>
              <a:lvl6pPr marL="2514600" indent="-228600" eaLnBrk="0" fontAlgn="base" hangingPunct="0">
                <a:spcBef>
                  <a:spcPct val="0"/>
                </a:spcBef>
                <a:spcAft>
                  <a:spcPct val="0"/>
                </a:spcAft>
                <a:defRPr sz="1900">
                  <a:solidFill>
                    <a:schemeClr val="tx1"/>
                  </a:solidFill>
                  <a:latin typeface="Arial" pitchFamily="34" charset="0"/>
                </a:defRPr>
              </a:lvl6pPr>
              <a:lvl7pPr marL="2971800" indent="-228600" eaLnBrk="0" fontAlgn="base" hangingPunct="0">
                <a:spcBef>
                  <a:spcPct val="0"/>
                </a:spcBef>
                <a:spcAft>
                  <a:spcPct val="0"/>
                </a:spcAft>
                <a:defRPr sz="1900">
                  <a:solidFill>
                    <a:schemeClr val="tx1"/>
                  </a:solidFill>
                  <a:latin typeface="Arial" pitchFamily="34" charset="0"/>
                </a:defRPr>
              </a:lvl7pPr>
              <a:lvl8pPr marL="3429000" indent="-228600" eaLnBrk="0" fontAlgn="base" hangingPunct="0">
                <a:spcBef>
                  <a:spcPct val="0"/>
                </a:spcBef>
                <a:spcAft>
                  <a:spcPct val="0"/>
                </a:spcAft>
                <a:defRPr sz="1900">
                  <a:solidFill>
                    <a:schemeClr val="tx1"/>
                  </a:solidFill>
                  <a:latin typeface="Arial" pitchFamily="34" charset="0"/>
                </a:defRPr>
              </a:lvl8pPr>
              <a:lvl9pPr marL="3886200" indent="-228600" eaLnBrk="0" fontAlgn="base" hangingPunct="0">
                <a:spcBef>
                  <a:spcPct val="0"/>
                </a:spcBef>
                <a:spcAft>
                  <a:spcPct val="0"/>
                </a:spcAft>
                <a:defRPr sz="1900">
                  <a:solidFill>
                    <a:schemeClr val="tx1"/>
                  </a:solidFill>
                  <a:latin typeface="Arial" pitchFamily="34" charset="0"/>
                </a:defRPr>
              </a:lvl9pPr>
            </a:lstStyle>
            <a:p>
              <a:pPr algn="ctr" eaLnBrk="1" hangingPunct="1"/>
              <a:endParaRPr lang="de-DE" altLang="de-DE" sz="2400" smtClean="0">
                <a:solidFill>
                  <a:srgbClr val="4D4D4D"/>
                </a:solidFill>
                <a:latin typeface="Times New Roman" pitchFamily="18" charset="0"/>
              </a:endParaRPr>
            </a:p>
          </p:txBody>
        </p:sp>
        <p:sp>
          <p:nvSpPr>
            <p:cNvPr id="7" name="Rectangle 6"/>
            <p:cNvSpPr>
              <a:spLocks noChangeArrowheads="1"/>
            </p:cNvSpPr>
            <p:nvPr/>
          </p:nvSpPr>
          <p:spPr bwMode="white">
            <a:xfrm>
              <a:off x="654" y="2352"/>
              <a:ext cx="4818" cy="1347"/>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1900">
                  <a:solidFill>
                    <a:schemeClr val="tx1"/>
                  </a:solidFill>
                  <a:latin typeface="Arial" pitchFamily="34" charset="0"/>
                </a:defRPr>
              </a:lvl1pPr>
              <a:lvl2pPr marL="742950" indent="-285750" eaLnBrk="0" hangingPunct="0">
                <a:defRPr sz="1900">
                  <a:solidFill>
                    <a:schemeClr val="tx1"/>
                  </a:solidFill>
                  <a:latin typeface="Arial" pitchFamily="34" charset="0"/>
                </a:defRPr>
              </a:lvl2pPr>
              <a:lvl3pPr marL="1143000" indent="-228600" eaLnBrk="0" hangingPunct="0">
                <a:defRPr sz="1900">
                  <a:solidFill>
                    <a:schemeClr val="tx1"/>
                  </a:solidFill>
                  <a:latin typeface="Arial" pitchFamily="34" charset="0"/>
                </a:defRPr>
              </a:lvl3pPr>
              <a:lvl4pPr marL="1600200" indent="-228600" eaLnBrk="0" hangingPunct="0">
                <a:defRPr sz="1900">
                  <a:solidFill>
                    <a:schemeClr val="tx1"/>
                  </a:solidFill>
                  <a:latin typeface="Arial" pitchFamily="34" charset="0"/>
                </a:defRPr>
              </a:lvl4pPr>
              <a:lvl5pPr marL="2057400" indent="-228600" eaLnBrk="0" hangingPunct="0">
                <a:defRPr sz="1900">
                  <a:solidFill>
                    <a:schemeClr val="tx1"/>
                  </a:solidFill>
                  <a:latin typeface="Arial" pitchFamily="34" charset="0"/>
                </a:defRPr>
              </a:lvl5pPr>
              <a:lvl6pPr marL="2514600" indent="-228600" eaLnBrk="0" fontAlgn="base" hangingPunct="0">
                <a:spcBef>
                  <a:spcPct val="0"/>
                </a:spcBef>
                <a:spcAft>
                  <a:spcPct val="0"/>
                </a:spcAft>
                <a:defRPr sz="1900">
                  <a:solidFill>
                    <a:schemeClr val="tx1"/>
                  </a:solidFill>
                  <a:latin typeface="Arial" pitchFamily="34" charset="0"/>
                </a:defRPr>
              </a:lvl6pPr>
              <a:lvl7pPr marL="2971800" indent="-228600" eaLnBrk="0" fontAlgn="base" hangingPunct="0">
                <a:spcBef>
                  <a:spcPct val="0"/>
                </a:spcBef>
                <a:spcAft>
                  <a:spcPct val="0"/>
                </a:spcAft>
                <a:defRPr sz="1900">
                  <a:solidFill>
                    <a:schemeClr val="tx1"/>
                  </a:solidFill>
                  <a:latin typeface="Arial" pitchFamily="34" charset="0"/>
                </a:defRPr>
              </a:lvl7pPr>
              <a:lvl8pPr marL="3429000" indent="-228600" eaLnBrk="0" fontAlgn="base" hangingPunct="0">
                <a:spcBef>
                  <a:spcPct val="0"/>
                </a:spcBef>
                <a:spcAft>
                  <a:spcPct val="0"/>
                </a:spcAft>
                <a:defRPr sz="1900">
                  <a:solidFill>
                    <a:schemeClr val="tx1"/>
                  </a:solidFill>
                  <a:latin typeface="Arial" pitchFamily="34" charset="0"/>
                </a:defRPr>
              </a:lvl8pPr>
              <a:lvl9pPr marL="3886200" indent="-228600" eaLnBrk="0" fontAlgn="base" hangingPunct="0">
                <a:spcBef>
                  <a:spcPct val="0"/>
                </a:spcBef>
                <a:spcAft>
                  <a:spcPct val="0"/>
                </a:spcAft>
                <a:defRPr sz="1900">
                  <a:solidFill>
                    <a:schemeClr val="tx1"/>
                  </a:solidFill>
                  <a:latin typeface="Arial" pitchFamily="34" charset="0"/>
                </a:defRPr>
              </a:lvl9pPr>
            </a:lstStyle>
            <a:p>
              <a:pPr algn="ctr" eaLnBrk="1" hangingPunct="1"/>
              <a:endParaRPr lang="de-DE" altLang="de-DE" sz="2400" smtClean="0">
                <a:solidFill>
                  <a:srgbClr val="4D4D4D"/>
                </a:solidFill>
                <a:latin typeface="Times New Roman" pitchFamily="18" charset="0"/>
              </a:endParaRPr>
            </a:p>
          </p:txBody>
        </p:sp>
        <p:sp>
          <p:nvSpPr>
            <p:cNvPr id="8" name="Line 7"/>
            <p:cNvSpPr>
              <a:spLocks noChangeShapeType="1"/>
            </p:cNvSpPr>
            <p:nvPr/>
          </p:nvSpPr>
          <p:spPr bwMode="auto">
            <a:xfrm>
              <a:off x="0" y="3072"/>
              <a:ext cx="624" cy="0"/>
            </a:xfrm>
            <a:prstGeom prst="line">
              <a:avLst/>
            </a:prstGeom>
            <a:noFill/>
            <a:ln w="50800">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smtClean="0">
                <a:solidFill>
                  <a:srgbClr val="4D4D4D"/>
                </a:solidFill>
              </a:endParaRPr>
            </a:p>
          </p:txBody>
        </p:sp>
      </p:grpSp>
      <p:pic>
        <p:nvPicPr>
          <p:cNvPr id="9" name="Picture 16" descr="dijuf_logo"/>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366000" y="0"/>
            <a:ext cx="1778000" cy="195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107" name="Rectangle 11"/>
          <p:cNvSpPr>
            <a:spLocks noGrp="1" noChangeArrowheads="1"/>
          </p:cNvSpPr>
          <p:nvPr>
            <p:ph type="ctrTitle"/>
          </p:nvPr>
        </p:nvSpPr>
        <p:spPr>
          <a:xfrm>
            <a:off x="1600200" y="1295400"/>
            <a:ext cx="5486400" cy="2057400"/>
          </a:xfrm>
        </p:spPr>
        <p:txBody>
          <a:bodyPr/>
          <a:lstStyle>
            <a:lvl1pPr>
              <a:defRPr sz="4800"/>
            </a:lvl1pPr>
          </a:lstStyle>
          <a:p>
            <a:pPr lvl="0"/>
            <a:r>
              <a:rPr lang="de-DE" noProof="0" smtClean="0"/>
              <a:t>Titelmasterformat durch Klicken bearbeiten</a:t>
            </a:r>
          </a:p>
        </p:txBody>
      </p:sp>
      <p:sp>
        <p:nvSpPr>
          <p:cNvPr id="4108" name="Rectangle 12"/>
          <p:cNvSpPr>
            <a:spLocks noGrp="1" noChangeArrowheads="1"/>
          </p:cNvSpPr>
          <p:nvPr>
            <p:ph type="subTitle" idx="1"/>
          </p:nvPr>
        </p:nvSpPr>
        <p:spPr>
          <a:xfrm>
            <a:off x="1371600" y="3962400"/>
            <a:ext cx="6858000" cy="1600200"/>
          </a:xfrm>
        </p:spPr>
        <p:txBody>
          <a:bodyPr anchor="ctr"/>
          <a:lstStyle>
            <a:lvl1pPr marL="0" indent="0" algn="ctr">
              <a:buFont typeface="Wingdings" pitchFamily="2" charset="2"/>
              <a:buNone/>
              <a:defRPr/>
            </a:lvl1pPr>
          </a:lstStyle>
          <a:p>
            <a:pPr lvl="0"/>
            <a:r>
              <a:rPr lang="de-DE" noProof="0" smtClean="0"/>
              <a:t>Formatvorlage des Untertitelmasters durch Klicken bearbeiten</a:t>
            </a:r>
          </a:p>
        </p:txBody>
      </p:sp>
      <p:sp>
        <p:nvSpPr>
          <p:cNvPr id="10" name="Rectangle 13"/>
          <p:cNvSpPr>
            <a:spLocks noGrp="1" noChangeArrowheads="1"/>
          </p:cNvSpPr>
          <p:nvPr>
            <p:ph type="dt" sz="half" idx="10"/>
          </p:nvPr>
        </p:nvSpPr>
        <p:spPr>
          <a:xfrm>
            <a:off x="912813" y="6251575"/>
            <a:ext cx="1296987" cy="457200"/>
          </a:xfrm>
        </p:spPr>
        <p:txBody>
          <a:bodyPr/>
          <a:lstStyle>
            <a:lvl1pPr>
              <a:defRPr/>
            </a:lvl1pPr>
          </a:lstStyle>
          <a:p>
            <a:pPr>
              <a:defRPr/>
            </a:pPr>
            <a:endParaRPr lang="de-DE"/>
          </a:p>
        </p:txBody>
      </p:sp>
      <p:sp>
        <p:nvSpPr>
          <p:cNvPr id="11" name="Rectangle 14"/>
          <p:cNvSpPr>
            <a:spLocks noGrp="1" noChangeArrowheads="1"/>
          </p:cNvSpPr>
          <p:nvPr>
            <p:ph type="ftr" sz="quarter" idx="11"/>
          </p:nvPr>
        </p:nvSpPr>
        <p:spPr>
          <a:xfrm>
            <a:off x="2438400" y="6248400"/>
            <a:ext cx="4800600" cy="457200"/>
          </a:xfrm>
        </p:spPr>
        <p:txBody>
          <a:bodyPr/>
          <a:lstStyle>
            <a:lvl1pPr>
              <a:defRPr/>
            </a:lvl1pPr>
          </a:lstStyle>
          <a:p>
            <a:pPr>
              <a:defRPr/>
            </a:pPr>
            <a:r>
              <a:rPr lang="de-DE"/>
              <a:t>Deutsches Institut für Jugendhilfe und Familienrecht e.V. (DIJuF)</a:t>
            </a:r>
          </a:p>
        </p:txBody>
      </p:sp>
      <p:sp>
        <p:nvSpPr>
          <p:cNvPr id="12" name="Rectangle 15"/>
          <p:cNvSpPr>
            <a:spLocks noGrp="1" noChangeArrowheads="1"/>
          </p:cNvSpPr>
          <p:nvPr>
            <p:ph type="sldNum" sz="quarter" idx="12"/>
          </p:nvPr>
        </p:nvSpPr>
        <p:spPr>
          <a:xfrm>
            <a:off x="7467600" y="6248400"/>
            <a:ext cx="1219200" cy="457200"/>
          </a:xfrm>
        </p:spPr>
        <p:txBody>
          <a:bodyPr/>
          <a:lstStyle>
            <a:lvl1pPr>
              <a:defRPr/>
            </a:lvl1pPr>
          </a:lstStyle>
          <a:p>
            <a:pPr>
              <a:defRPr/>
            </a:pPr>
            <a:fld id="{47B6391A-F6F1-4C69-A244-CF1A01531A01}" type="slidenum">
              <a:rPr lang="de-DE"/>
              <a:pPr>
                <a:defRPr/>
              </a:pPr>
              <a:t>‹Nr.›</a:t>
            </a:fld>
            <a:endParaRPr lang="de-DE"/>
          </a:p>
        </p:txBody>
      </p:sp>
    </p:spTree>
    <p:extLst>
      <p:ext uri="{BB962C8B-B14F-4D97-AF65-F5344CB8AC3E}">
        <p14:creationId xmlns:p14="http://schemas.microsoft.com/office/powerpoint/2010/main" val="1713429492"/>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Inhaltsplatzhalter 2"/>
          <p:cNvSpPr>
            <a:spLocks noGrp="1"/>
          </p:cNvSpPr>
          <p:nvPr>
            <p:ph idx="1"/>
          </p:nvPr>
        </p:nvSpPr>
        <p:spPr/>
        <p:txBody>
          <a:body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Rectangle 9"/>
          <p:cNvSpPr>
            <a:spLocks noGrp="1" noChangeArrowheads="1"/>
          </p:cNvSpPr>
          <p:nvPr>
            <p:ph type="dt" sz="half" idx="10"/>
          </p:nvPr>
        </p:nvSpPr>
        <p:spPr>
          <a:ln/>
        </p:spPr>
        <p:txBody>
          <a:bodyPr/>
          <a:lstStyle>
            <a:lvl1pPr>
              <a:defRPr/>
            </a:lvl1pPr>
          </a:lstStyle>
          <a:p>
            <a:pPr>
              <a:defRPr/>
            </a:pPr>
            <a:endParaRPr lang="de-DE"/>
          </a:p>
        </p:txBody>
      </p:sp>
      <p:sp>
        <p:nvSpPr>
          <p:cNvPr id="5" name="Rectangle 10"/>
          <p:cNvSpPr>
            <a:spLocks noGrp="1" noChangeArrowheads="1"/>
          </p:cNvSpPr>
          <p:nvPr>
            <p:ph type="ftr" sz="quarter" idx="11"/>
          </p:nvPr>
        </p:nvSpPr>
        <p:spPr>
          <a:ln/>
        </p:spPr>
        <p:txBody>
          <a:bodyPr/>
          <a:lstStyle>
            <a:lvl1pPr>
              <a:defRPr/>
            </a:lvl1pPr>
          </a:lstStyle>
          <a:p>
            <a:pPr>
              <a:defRPr/>
            </a:pPr>
            <a:r>
              <a:rPr lang="de-DE"/>
              <a:t>Deutsches Institut für Jugendhilfe und Familienrecht e.V. (DIJuF)</a:t>
            </a:r>
          </a:p>
        </p:txBody>
      </p:sp>
      <p:sp>
        <p:nvSpPr>
          <p:cNvPr id="6" name="Rectangle 11"/>
          <p:cNvSpPr>
            <a:spLocks noGrp="1" noChangeArrowheads="1"/>
          </p:cNvSpPr>
          <p:nvPr>
            <p:ph type="sldNum" sz="quarter" idx="12"/>
          </p:nvPr>
        </p:nvSpPr>
        <p:spPr>
          <a:ln/>
        </p:spPr>
        <p:txBody>
          <a:bodyPr/>
          <a:lstStyle>
            <a:lvl1pPr>
              <a:defRPr/>
            </a:lvl1pPr>
          </a:lstStyle>
          <a:p>
            <a:pPr>
              <a:defRPr/>
            </a:pPr>
            <a:fld id="{629EE950-A232-4472-8305-7EA425468534}" type="slidenum">
              <a:rPr lang="de-DE"/>
              <a:pPr>
                <a:defRPr/>
              </a:pPr>
              <a:t>‹Nr.›</a:t>
            </a:fld>
            <a:endParaRPr lang="de-DE"/>
          </a:p>
        </p:txBody>
      </p:sp>
    </p:spTree>
    <p:extLst>
      <p:ext uri="{BB962C8B-B14F-4D97-AF65-F5344CB8AC3E}">
        <p14:creationId xmlns:p14="http://schemas.microsoft.com/office/powerpoint/2010/main" val="2334088093"/>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secHead" preserve="1">
  <p:cSld name="Abschnitts-&#10;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722313" y="4406900"/>
            <a:ext cx="7772400" cy="1362075"/>
          </a:xfrm>
        </p:spPr>
        <p:txBody>
          <a:bodyPr anchor="t"/>
          <a:lstStyle>
            <a:lvl1pPr algn="l">
              <a:defRPr sz="4000" b="1" cap="all"/>
            </a:lvl1pPr>
          </a:lstStyle>
          <a:p>
            <a:r>
              <a:rPr lang="de-DE" smtClean="0"/>
              <a:t>Titelmasterformat durch Klicken bearbeiten</a:t>
            </a:r>
            <a:endParaRPr lang="de-DE"/>
          </a:p>
        </p:txBody>
      </p:sp>
      <p:sp>
        <p:nvSpPr>
          <p:cNvPr id="3" name="Textplatzhalt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de-DE" smtClean="0"/>
              <a:t>Textmasterformat bearbeiten</a:t>
            </a:r>
          </a:p>
        </p:txBody>
      </p:sp>
      <p:sp>
        <p:nvSpPr>
          <p:cNvPr id="4" name="Rectangle 9"/>
          <p:cNvSpPr>
            <a:spLocks noGrp="1" noChangeArrowheads="1"/>
          </p:cNvSpPr>
          <p:nvPr>
            <p:ph type="dt" sz="half" idx="10"/>
          </p:nvPr>
        </p:nvSpPr>
        <p:spPr>
          <a:ln/>
        </p:spPr>
        <p:txBody>
          <a:bodyPr/>
          <a:lstStyle>
            <a:lvl1pPr>
              <a:defRPr/>
            </a:lvl1pPr>
          </a:lstStyle>
          <a:p>
            <a:pPr>
              <a:defRPr/>
            </a:pPr>
            <a:endParaRPr lang="de-DE"/>
          </a:p>
        </p:txBody>
      </p:sp>
      <p:sp>
        <p:nvSpPr>
          <p:cNvPr id="5" name="Rectangle 10"/>
          <p:cNvSpPr>
            <a:spLocks noGrp="1" noChangeArrowheads="1"/>
          </p:cNvSpPr>
          <p:nvPr>
            <p:ph type="ftr" sz="quarter" idx="11"/>
          </p:nvPr>
        </p:nvSpPr>
        <p:spPr>
          <a:ln/>
        </p:spPr>
        <p:txBody>
          <a:bodyPr/>
          <a:lstStyle>
            <a:lvl1pPr>
              <a:defRPr/>
            </a:lvl1pPr>
          </a:lstStyle>
          <a:p>
            <a:pPr>
              <a:defRPr/>
            </a:pPr>
            <a:r>
              <a:rPr lang="de-DE"/>
              <a:t>Deutsches Institut für Jugendhilfe und Familienrecht e.V. (DIJuF)</a:t>
            </a:r>
          </a:p>
        </p:txBody>
      </p:sp>
      <p:sp>
        <p:nvSpPr>
          <p:cNvPr id="6" name="Rectangle 11"/>
          <p:cNvSpPr>
            <a:spLocks noGrp="1" noChangeArrowheads="1"/>
          </p:cNvSpPr>
          <p:nvPr>
            <p:ph type="sldNum" sz="quarter" idx="12"/>
          </p:nvPr>
        </p:nvSpPr>
        <p:spPr>
          <a:ln/>
        </p:spPr>
        <p:txBody>
          <a:bodyPr/>
          <a:lstStyle>
            <a:lvl1pPr>
              <a:defRPr/>
            </a:lvl1pPr>
          </a:lstStyle>
          <a:p>
            <a:pPr>
              <a:defRPr/>
            </a:pPr>
            <a:fld id="{1158580D-43D6-4FEC-B267-BF7134D5C35C}" type="slidenum">
              <a:rPr lang="de-DE"/>
              <a:pPr>
                <a:defRPr/>
              </a:pPr>
              <a:t>‹Nr.›</a:t>
            </a:fld>
            <a:endParaRPr lang="de-DE"/>
          </a:p>
        </p:txBody>
      </p:sp>
    </p:spTree>
    <p:extLst>
      <p:ext uri="{BB962C8B-B14F-4D97-AF65-F5344CB8AC3E}">
        <p14:creationId xmlns:p14="http://schemas.microsoft.com/office/powerpoint/2010/main" val="2057679271"/>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Inhaltsplatzhalter 2"/>
          <p:cNvSpPr>
            <a:spLocks noGrp="1"/>
          </p:cNvSpPr>
          <p:nvPr>
            <p:ph sz="half" idx="1"/>
          </p:nvPr>
        </p:nvSpPr>
        <p:spPr>
          <a:xfrm>
            <a:off x="914400" y="1600200"/>
            <a:ext cx="38100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Inhaltsplatzhalter 3"/>
          <p:cNvSpPr>
            <a:spLocks noGrp="1"/>
          </p:cNvSpPr>
          <p:nvPr>
            <p:ph sz="half" idx="2"/>
          </p:nvPr>
        </p:nvSpPr>
        <p:spPr>
          <a:xfrm>
            <a:off x="4876800" y="1600200"/>
            <a:ext cx="38100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5" name="Rectangle 9"/>
          <p:cNvSpPr>
            <a:spLocks noGrp="1" noChangeArrowheads="1"/>
          </p:cNvSpPr>
          <p:nvPr>
            <p:ph type="dt" sz="half" idx="10"/>
          </p:nvPr>
        </p:nvSpPr>
        <p:spPr>
          <a:ln/>
        </p:spPr>
        <p:txBody>
          <a:bodyPr/>
          <a:lstStyle>
            <a:lvl1pPr>
              <a:defRPr/>
            </a:lvl1pPr>
          </a:lstStyle>
          <a:p>
            <a:pPr>
              <a:defRPr/>
            </a:pPr>
            <a:endParaRPr lang="de-DE"/>
          </a:p>
        </p:txBody>
      </p:sp>
      <p:sp>
        <p:nvSpPr>
          <p:cNvPr id="6" name="Rectangle 10"/>
          <p:cNvSpPr>
            <a:spLocks noGrp="1" noChangeArrowheads="1"/>
          </p:cNvSpPr>
          <p:nvPr>
            <p:ph type="ftr" sz="quarter" idx="11"/>
          </p:nvPr>
        </p:nvSpPr>
        <p:spPr>
          <a:ln/>
        </p:spPr>
        <p:txBody>
          <a:bodyPr/>
          <a:lstStyle>
            <a:lvl1pPr>
              <a:defRPr/>
            </a:lvl1pPr>
          </a:lstStyle>
          <a:p>
            <a:pPr>
              <a:defRPr/>
            </a:pPr>
            <a:r>
              <a:rPr lang="de-DE"/>
              <a:t>Deutsches Institut für Jugendhilfe und Familienrecht e.V. (DIJuF)</a:t>
            </a:r>
          </a:p>
        </p:txBody>
      </p:sp>
      <p:sp>
        <p:nvSpPr>
          <p:cNvPr id="7" name="Rectangle 11"/>
          <p:cNvSpPr>
            <a:spLocks noGrp="1" noChangeArrowheads="1"/>
          </p:cNvSpPr>
          <p:nvPr>
            <p:ph type="sldNum" sz="quarter" idx="12"/>
          </p:nvPr>
        </p:nvSpPr>
        <p:spPr>
          <a:ln/>
        </p:spPr>
        <p:txBody>
          <a:bodyPr/>
          <a:lstStyle>
            <a:lvl1pPr>
              <a:defRPr/>
            </a:lvl1pPr>
          </a:lstStyle>
          <a:p>
            <a:pPr>
              <a:defRPr/>
            </a:pPr>
            <a:fld id="{ECA38AF3-ED4D-46EE-9443-75FCD47571A2}" type="slidenum">
              <a:rPr lang="de-DE"/>
              <a:pPr>
                <a:defRPr/>
              </a:pPr>
              <a:t>‹Nr.›</a:t>
            </a:fld>
            <a:endParaRPr lang="de-DE"/>
          </a:p>
        </p:txBody>
      </p:sp>
    </p:spTree>
    <p:extLst>
      <p:ext uri="{BB962C8B-B14F-4D97-AF65-F5344CB8AC3E}">
        <p14:creationId xmlns:p14="http://schemas.microsoft.com/office/powerpoint/2010/main" val="2377193992"/>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p:cNvSpPr>
            <a:spLocks noGrp="1"/>
          </p:cNvSpPr>
          <p:nvPr>
            <p:ph type="title"/>
          </p:nvPr>
        </p:nvSpPr>
        <p:spPr>
          <a:xfrm>
            <a:off x="457200" y="274638"/>
            <a:ext cx="8229600" cy="1143000"/>
          </a:xfrm>
        </p:spPr>
        <p:txBody>
          <a:bodyPr/>
          <a:lstStyle>
            <a:lvl1pPr>
              <a:defRPr/>
            </a:lvl1pPr>
          </a:lstStyle>
          <a:p>
            <a:r>
              <a:rPr lang="de-DE" smtClean="0"/>
              <a:t>Titelmasterformat durch Klicken bearbeiten</a:t>
            </a:r>
            <a:endParaRPr lang="de-DE"/>
          </a:p>
        </p:txBody>
      </p:sp>
      <p:sp>
        <p:nvSpPr>
          <p:cNvPr id="3" name="Textplatzhalt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smtClean="0"/>
              <a:t>Textmasterformat bearbeiten</a:t>
            </a:r>
          </a:p>
        </p:txBody>
      </p:sp>
      <p:sp>
        <p:nvSpPr>
          <p:cNvPr id="4" name="Inhaltsplatzhalt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5" name="Textplatzhalt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smtClean="0"/>
              <a:t>Textmasterformat bearbeiten</a:t>
            </a:r>
          </a:p>
        </p:txBody>
      </p:sp>
      <p:sp>
        <p:nvSpPr>
          <p:cNvPr id="6" name="Inhaltsplatzhalt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7" name="Rectangle 9"/>
          <p:cNvSpPr>
            <a:spLocks noGrp="1" noChangeArrowheads="1"/>
          </p:cNvSpPr>
          <p:nvPr>
            <p:ph type="dt" sz="half" idx="10"/>
          </p:nvPr>
        </p:nvSpPr>
        <p:spPr>
          <a:ln/>
        </p:spPr>
        <p:txBody>
          <a:bodyPr/>
          <a:lstStyle>
            <a:lvl1pPr>
              <a:defRPr/>
            </a:lvl1pPr>
          </a:lstStyle>
          <a:p>
            <a:pPr>
              <a:defRPr/>
            </a:pPr>
            <a:endParaRPr lang="de-DE"/>
          </a:p>
        </p:txBody>
      </p:sp>
      <p:sp>
        <p:nvSpPr>
          <p:cNvPr id="8" name="Rectangle 10"/>
          <p:cNvSpPr>
            <a:spLocks noGrp="1" noChangeArrowheads="1"/>
          </p:cNvSpPr>
          <p:nvPr>
            <p:ph type="ftr" sz="quarter" idx="11"/>
          </p:nvPr>
        </p:nvSpPr>
        <p:spPr>
          <a:ln/>
        </p:spPr>
        <p:txBody>
          <a:bodyPr/>
          <a:lstStyle>
            <a:lvl1pPr>
              <a:defRPr/>
            </a:lvl1pPr>
          </a:lstStyle>
          <a:p>
            <a:pPr>
              <a:defRPr/>
            </a:pPr>
            <a:r>
              <a:rPr lang="de-DE"/>
              <a:t>Deutsches Institut für Jugendhilfe und Familienrecht e.V. (DIJuF)</a:t>
            </a:r>
          </a:p>
        </p:txBody>
      </p:sp>
      <p:sp>
        <p:nvSpPr>
          <p:cNvPr id="9" name="Rectangle 11"/>
          <p:cNvSpPr>
            <a:spLocks noGrp="1" noChangeArrowheads="1"/>
          </p:cNvSpPr>
          <p:nvPr>
            <p:ph type="sldNum" sz="quarter" idx="12"/>
          </p:nvPr>
        </p:nvSpPr>
        <p:spPr>
          <a:ln/>
        </p:spPr>
        <p:txBody>
          <a:bodyPr/>
          <a:lstStyle>
            <a:lvl1pPr>
              <a:defRPr/>
            </a:lvl1pPr>
          </a:lstStyle>
          <a:p>
            <a:pPr>
              <a:defRPr/>
            </a:pPr>
            <a:fld id="{08B07106-0C53-4205-9946-D2151876F466}" type="slidenum">
              <a:rPr lang="de-DE"/>
              <a:pPr>
                <a:defRPr/>
              </a:pPr>
              <a:t>‹Nr.›</a:t>
            </a:fld>
            <a:endParaRPr lang="de-DE"/>
          </a:p>
        </p:txBody>
      </p:sp>
    </p:spTree>
    <p:extLst>
      <p:ext uri="{BB962C8B-B14F-4D97-AF65-F5344CB8AC3E}">
        <p14:creationId xmlns:p14="http://schemas.microsoft.com/office/powerpoint/2010/main" val="192960875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1792288" y="4800601"/>
            <a:ext cx="5486400" cy="566739"/>
          </a:xfrm>
        </p:spPr>
        <p:txBody>
          <a:bodyPr anchor="b"/>
          <a:lstStyle>
            <a:lvl1pPr algn="l">
              <a:defRPr sz="2000" b="1"/>
            </a:lvl1pPr>
          </a:lstStyle>
          <a:p>
            <a:r>
              <a:rPr lang="de-DE" smtClean="0"/>
              <a:t>Titelmasterformat durch Klicken bearbeiten</a:t>
            </a:r>
            <a:endParaRPr lang="de-DE"/>
          </a:p>
        </p:txBody>
      </p:sp>
      <p:sp>
        <p:nvSpPr>
          <p:cNvPr id="3" name="Bildplatzhalt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de-DE" noProof="0" smtClean="0"/>
          </a:p>
        </p:txBody>
      </p:sp>
      <p:sp>
        <p:nvSpPr>
          <p:cNvPr id="4" name="Textplatzhalter 3"/>
          <p:cNvSpPr>
            <a:spLocks noGrp="1"/>
          </p:cNvSpPr>
          <p:nvPr>
            <p:ph type="body" sz="half" idx="2"/>
          </p:nvPr>
        </p:nvSpPr>
        <p:spPr>
          <a:xfrm>
            <a:off x="1792288" y="5367374"/>
            <a:ext cx="5486400" cy="8048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smtClean="0"/>
              <a:t>Textmasterformat bearbeiten</a:t>
            </a:r>
          </a:p>
        </p:txBody>
      </p:sp>
      <p:sp>
        <p:nvSpPr>
          <p:cNvPr id="5" name="Rectangle 9"/>
          <p:cNvSpPr>
            <a:spLocks noGrp="1" noChangeArrowheads="1"/>
          </p:cNvSpPr>
          <p:nvPr>
            <p:ph type="dt" sz="half" idx="10"/>
          </p:nvPr>
        </p:nvSpPr>
        <p:spPr>
          <a:ln/>
        </p:spPr>
        <p:txBody>
          <a:bodyPr/>
          <a:lstStyle>
            <a:lvl1pPr>
              <a:defRPr/>
            </a:lvl1pPr>
          </a:lstStyle>
          <a:p>
            <a:pPr>
              <a:defRPr/>
            </a:pPr>
            <a:endParaRPr lang="de-DE"/>
          </a:p>
        </p:txBody>
      </p:sp>
      <p:sp>
        <p:nvSpPr>
          <p:cNvPr id="6" name="Rectangle 10"/>
          <p:cNvSpPr>
            <a:spLocks noGrp="1" noChangeArrowheads="1"/>
          </p:cNvSpPr>
          <p:nvPr>
            <p:ph type="ftr" sz="quarter" idx="11"/>
          </p:nvPr>
        </p:nvSpPr>
        <p:spPr>
          <a:ln/>
        </p:spPr>
        <p:txBody>
          <a:bodyPr/>
          <a:lstStyle>
            <a:lvl1pPr>
              <a:defRPr/>
            </a:lvl1pPr>
          </a:lstStyle>
          <a:p>
            <a:pPr>
              <a:defRPr/>
            </a:pPr>
            <a:r>
              <a:rPr lang="de-DE"/>
              <a:t>Deutsches Institut für Jugendhilfe und Familienrecht e.V. (DIJuF)</a:t>
            </a:r>
          </a:p>
        </p:txBody>
      </p:sp>
      <p:sp>
        <p:nvSpPr>
          <p:cNvPr id="7" name="Rectangle 11"/>
          <p:cNvSpPr>
            <a:spLocks noGrp="1" noChangeArrowheads="1"/>
          </p:cNvSpPr>
          <p:nvPr>
            <p:ph type="sldNum" sz="quarter" idx="12"/>
          </p:nvPr>
        </p:nvSpPr>
        <p:spPr>
          <a:ln/>
        </p:spPr>
        <p:txBody>
          <a:bodyPr/>
          <a:lstStyle>
            <a:lvl1pPr>
              <a:defRPr/>
            </a:lvl1pPr>
          </a:lstStyle>
          <a:p>
            <a:pPr>
              <a:defRPr/>
            </a:pPr>
            <a:fld id="{FDE3A80B-86F1-4CDC-82EA-48E3D0BEA509}" type="slidenum">
              <a:rPr lang="de-DE"/>
              <a:pPr>
                <a:defRPr/>
              </a:pPr>
              <a:t>‹Nr.›</a:t>
            </a:fld>
            <a:endParaRPr lang="de-DE"/>
          </a:p>
        </p:txBody>
      </p:sp>
    </p:spTree>
    <p:extLst>
      <p:ext uri="{BB962C8B-B14F-4D97-AF65-F5344CB8AC3E}">
        <p14:creationId xmlns:p14="http://schemas.microsoft.com/office/powerpoint/2010/main" val="2216240353"/>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Rectangle 9"/>
          <p:cNvSpPr>
            <a:spLocks noGrp="1" noChangeArrowheads="1"/>
          </p:cNvSpPr>
          <p:nvPr>
            <p:ph type="dt" sz="half" idx="10"/>
          </p:nvPr>
        </p:nvSpPr>
        <p:spPr>
          <a:ln/>
        </p:spPr>
        <p:txBody>
          <a:bodyPr/>
          <a:lstStyle>
            <a:lvl1pPr>
              <a:defRPr/>
            </a:lvl1pPr>
          </a:lstStyle>
          <a:p>
            <a:pPr>
              <a:defRPr/>
            </a:pPr>
            <a:endParaRPr lang="de-DE"/>
          </a:p>
        </p:txBody>
      </p:sp>
      <p:sp>
        <p:nvSpPr>
          <p:cNvPr id="4" name="Rectangle 10"/>
          <p:cNvSpPr>
            <a:spLocks noGrp="1" noChangeArrowheads="1"/>
          </p:cNvSpPr>
          <p:nvPr>
            <p:ph type="ftr" sz="quarter" idx="11"/>
          </p:nvPr>
        </p:nvSpPr>
        <p:spPr>
          <a:ln/>
        </p:spPr>
        <p:txBody>
          <a:bodyPr/>
          <a:lstStyle>
            <a:lvl1pPr>
              <a:defRPr/>
            </a:lvl1pPr>
          </a:lstStyle>
          <a:p>
            <a:pPr>
              <a:defRPr/>
            </a:pPr>
            <a:r>
              <a:rPr lang="de-DE"/>
              <a:t>Deutsches Institut für Jugendhilfe und Familienrecht e.V. (DIJuF)</a:t>
            </a:r>
          </a:p>
        </p:txBody>
      </p:sp>
      <p:sp>
        <p:nvSpPr>
          <p:cNvPr id="5" name="Rectangle 11"/>
          <p:cNvSpPr>
            <a:spLocks noGrp="1" noChangeArrowheads="1"/>
          </p:cNvSpPr>
          <p:nvPr>
            <p:ph type="sldNum" sz="quarter" idx="12"/>
          </p:nvPr>
        </p:nvSpPr>
        <p:spPr>
          <a:ln/>
        </p:spPr>
        <p:txBody>
          <a:bodyPr/>
          <a:lstStyle>
            <a:lvl1pPr>
              <a:defRPr/>
            </a:lvl1pPr>
          </a:lstStyle>
          <a:p>
            <a:pPr>
              <a:defRPr/>
            </a:pPr>
            <a:fld id="{0E8E5250-F0D1-4B0F-8358-9937F70AD9AA}" type="slidenum">
              <a:rPr lang="de-DE"/>
              <a:pPr>
                <a:defRPr/>
              </a:pPr>
              <a:t>‹Nr.›</a:t>
            </a:fld>
            <a:endParaRPr lang="de-DE"/>
          </a:p>
        </p:txBody>
      </p:sp>
    </p:spTree>
    <p:extLst>
      <p:ext uri="{BB962C8B-B14F-4D97-AF65-F5344CB8AC3E}">
        <p14:creationId xmlns:p14="http://schemas.microsoft.com/office/powerpoint/2010/main" val="421641648"/>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Rectangle 9"/>
          <p:cNvSpPr>
            <a:spLocks noGrp="1" noChangeArrowheads="1"/>
          </p:cNvSpPr>
          <p:nvPr>
            <p:ph type="dt" sz="half" idx="10"/>
          </p:nvPr>
        </p:nvSpPr>
        <p:spPr>
          <a:ln/>
        </p:spPr>
        <p:txBody>
          <a:bodyPr/>
          <a:lstStyle>
            <a:lvl1pPr>
              <a:defRPr/>
            </a:lvl1pPr>
          </a:lstStyle>
          <a:p>
            <a:pPr>
              <a:defRPr/>
            </a:pPr>
            <a:endParaRPr lang="de-DE"/>
          </a:p>
        </p:txBody>
      </p:sp>
      <p:sp>
        <p:nvSpPr>
          <p:cNvPr id="3" name="Rectangle 10"/>
          <p:cNvSpPr>
            <a:spLocks noGrp="1" noChangeArrowheads="1"/>
          </p:cNvSpPr>
          <p:nvPr>
            <p:ph type="ftr" sz="quarter" idx="11"/>
          </p:nvPr>
        </p:nvSpPr>
        <p:spPr>
          <a:ln/>
        </p:spPr>
        <p:txBody>
          <a:bodyPr/>
          <a:lstStyle>
            <a:lvl1pPr>
              <a:defRPr/>
            </a:lvl1pPr>
          </a:lstStyle>
          <a:p>
            <a:pPr>
              <a:defRPr/>
            </a:pPr>
            <a:r>
              <a:rPr lang="de-DE"/>
              <a:t>Deutsches Institut für Jugendhilfe und Familienrecht e.V. (DIJuF)</a:t>
            </a:r>
          </a:p>
        </p:txBody>
      </p:sp>
      <p:sp>
        <p:nvSpPr>
          <p:cNvPr id="4" name="Rectangle 11"/>
          <p:cNvSpPr>
            <a:spLocks noGrp="1" noChangeArrowheads="1"/>
          </p:cNvSpPr>
          <p:nvPr>
            <p:ph type="sldNum" sz="quarter" idx="12"/>
          </p:nvPr>
        </p:nvSpPr>
        <p:spPr>
          <a:ln/>
        </p:spPr>
        <p:txBody>
          <a:bodyPr/>
          <a:lstStyle>
            <a:lvl1pPr>
              <a:defRPr/>
            </a:lvl1pPr>
          </a:lstStyle>
          <a:p>
            <a:pPr>
              <a:defRPr/>
            </a:pPr>
            <a:fld id="{12265DDF-B817-4BCE-AC9D-DAED34245CB3}" type="slidenum">
              <a:rPr lang="de-DE"/>
              <a:pPr>
                <a:defRPr/>
              </a:pPr>
              <a:t>‹Nr.›</a:t>
            </a:fld>
            <a:endParaRPr lang="de-DE"/>
          </a:p>
        </p:txBody>
      </p:sp>
    </p:spTree>
    <p:extLst>
      <p:ext uri="{BB962C8B-B14F-4D97-AF65-F5344CB8AC3E}">
        <p14:creationId xmlns:p14="http://schemas.microsoft.com/office/powerpoint/2010/main" val="3160043271"/>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457200" y="273050"/>
            <a:ext cx="3008313" cy="1162050"/>
          </a:xfrm>
        </p:spPr>
        <p:txBody>
          <a:bodyPr anchor="b"/>
          <a:lstStyle>
            <a:lvl1pPr algn="l">
              <a:defRPr sz="2000" b="1"/>
            </a:lvl1pPr>
          </a:lstStyle>
          <a:p>
            <a:r>
              <a:rPr lang="de-DE" smtClean="0"/>
              <a:t>Titelmasterformat durch Klicken bearbeiten</a:t>
            </a:r>
            <a:endParaRPr lang="de-DE"/>
          </a:p>
        </p:txBody>
      </p:sp>
      <p:sp>
        <p:nvSpPr>
          <p:cNvPr id="3" name="Inhaltsplatzhalt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Textplatzhalt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smtClean="0"/>
              <a:t>Textmasterformat bearbeiten</a:t>
            </a:r>
          </a:p>
        </p:txBody>
      </p:sp>
      <p:sp>
        <p:nvSpPr>
          <p:cNvPr id="5" name="Rectangle 9"/>
          <p:cNvSpPr>
            <a:spLocks noGrp="1" noChangeArrowheads="1"/>
          </p:cNvSpPr>
          <p:nvPr>
            <p:ph type="dt" sz="half" idx="10"/>
          </p:nvPr>
        </p:nvSpPr>
        <p:spPr>
          <a:ln/>
        </p:spPr>
        <p:txBody>
          <a:bodyPr/>
          <a:lstStyle>
            <a:lvl1pPr>
              <a:defRPr/>
            </a:lvl1pPr>
          </a:lstStyle>
          <a:p>
            <a:pPr>
              <a:defRPr/>
            </a:pPr>
            <a:endParaRPr lang="de-DE"/>
          </a:p>
        </p:txBody>
      </p:sp>
      <p:sp>
        <p:nvSpPr>
          <p:cNvPr id="6" name="Rectangle 10"/>
          <p:cNvSpPr>
            <a:spLocks noGrp="1" noChangeArrowheads="1"/>
          </p:cNvSpPr>
          <p:nvPr>
            <p:ph type="ftr" sz="quarter" idx="11"/>
          </p:nvPr>
        </p:nvSpPr>
        <p:spPr>
          <a:ln/>
        </p:spPr>
        <p:txBody>
          <a:bodyPr/>
          <a:lstStyle>
            <a:lvl1pPr>
              <a:defRPr/>
            </a:lvl1pPr>
          </a:lstStyle>
          <a:p>
            <a:pPr>
              <a:defRPr/>
            </a:pPr>
            <a:r>
              <a:rPr lang="de-DE"/>
              <a:t>Deutsches Institut für Jugendhilfe und Familienrecht e.V. (DIJuF)</a:t>
            </a:r>
          </a:p>
        </p:txBody>
      </p:sp>
      <p:sp>
        <p:nvSpPr>
          <p:cNvPr id="7" name="Rectangle 11"/>
          <p:cNvSpPr>
            <a:spLocks noGrp="1" noChangeArrowheads="1"/>
          </p:cNvSpPr>
          <p:nvPr>
            <p:ph type="sldNum" sz="quarter" idx="12"/>
          </p:nvPr>
        </p:nvSpPr>
        <p:spPr>
          <a:ln/>
        </p:spPr>
        <p:txBody>
          <a:bodyPr/>
          <a:lstStyle>
            <a:lvl1pPr>
              <a:defRPr/>
            </a:lvl1pPr>
          </a:lstStyle>
          <a:p>
            <a:pPr>
              <a:defRPr/>
            </a:pPr>
            <a:fld id="{0DE3C6C2-8A9D-40CA-A11F-BA00D1152067}" type="slidenum">
              <a:rPr lang="de-DE"/>
              <a:pPr>
                <a:defRPr/>
              </a:pPr>
              <a:t>‹Nr.›</a:t>
            </a:fld>
            <a:endParaRPr lang="de-DE"/>
          </a:p>
        </p:txBody>
      </p:sp>
    </p:spTree>
    <p:extLst>
      <p:ext uri="{BB962C8B-B14F-4D97-AF65-F5344CB8AC3E}">
        <p14:creationId xmlns:p14="http://schemas.microsoft.com/office/powerpoint/2010/main" val="402289154"/>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1792288" y="4800600"/>
            <a:ext cx="5486400" cy="566738"/>
          </a:xfrm>
        </p:spPr>
        <p:txBody>
          <a:bodyPr anchor="b"/>
          <a:lstStyle>
            <a:lvl1pPr algn="l">
              <a:defRPr sz="2000" b="1"/>
            </a:lvl1pPr>
          </a:lstStyle>
          <a:p>
            <a:r>
              <a:rPr lang="de-DE" smtClean="0"/>
              <a:t>Titelmasterformat durch Klicken bearbeiten</a:t>
            </a:r>
            <a:endParaRPr lang="de-DE"/>
          </a:p>
        </p:txBody>
      </p:sp>
      <p:sp>
        <p:nvSpPr>
          <p:cNvPr id="3" name="Bildplatzhalt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de-DE" noProof="0" smtClean="0"/>
          </a:p>
        </p:txBody>
      </p:sp>
      <p:sp>
        <p:nvSpPr>
          <p:cNvPr id="4" name="Textplatzhalt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smtClean="0"/>
              <a:t>Textmasterformat bearbeiten</a:t>
            </a:r>
          </a:p>
        </p:txBody>
      </p:sp>
      <p:sp>
        <p:nvSpPr>
          <p:cNvPr id="5" name="Rectangle 9"/>
          <p:cNvSpPr>
            <a:spLocks noGrp="1" noChangeArrowheads="1"/>
          </p:cNvSpPr>
          <p:nvPr>
            <p:ph type="dt" sz="half" idx="10"/>
          </p:nvPr>
        </p:nvSpPr>
        <p:spPr>
          <a:ln/>
        </p:spPr>
        <p:txBody>
          <a:bodyPr/>
          <a:lstStyle>
            <a:lvl1pPr>
              <a:defRPr/>
            </a:lvl1pPr>
          </a:lstStyle>
          <a:p>
            <a:pPr>
              <a:defRPr/>
            </a:pPr>
            <a:endParaRPr lang="de-DE"/>
          </a:p>
        </p:txBody>
      </p:sp>
      <p:sp>
        <p:nvSpPr>
          <p:cNvPr id="6" name="Rectangle 10"/>
          <p:cNvSpPr>
            <a:spLocks noGrp="1" noChangeArrowheads="1"/>
          </p:cNvSpPr>
          <p:nvPr>
            <p:ph type="ftr" sz="quarter" idx="11"/>
          </p:nvPr>
        </p:nvSpPr>
        <p:spPr>
          <a:ln/>
        </p:spPr>
        <p:txBody>
          <a:bodyPr/>
          <a:lstStyle>
            <a:lvl1pPr>
              <a:defRPr/>
            </a:lvl1pPr>
          </a:lstStyle>
          <a:p>
            <a:pPr>
              <a:defRPr/>
            </a:pPr>
            <a:r>
              <a:rPr lang="de-DE"/>
              <a:t>Deutsches Institut für Jugendhilfe und Familienrecht e.V. (DIJuF)</a:t>
            </a:r>
          </a:p>
        </p:txBody>
      </p:sp>
      <p:sp>
        <p:nvSpPr>
          <p:cNvPr id="7" name="Rectangle 11"/>
          <p:cNvSpPr>
            <a:spLocks noGrp="1" noChangeArrowheads="1"/>
          </p:cNvSpPr>
          <p:nvPr>
            <p:ph type="sldNum" sz="quarter" idx="12"/>
          </p:nvPr>
        </p:nvSpPr>
        <p:spPr>
          <a:ln/>
        </p:spPr>
        <p:txBody>
          <a:bodyPr/>
          <a:lstStyle>
            <a:lvl1pPr>
              <a:defRPr/>
            </a:lvl1pPr>
          </a:lstStyle>
          <a:p>
            <a:pPr>
              <a:defRPr/>
            </a:pPr>
            <a:fld id="{7D19716D-00E8-498E-870F-2482EBBA2256}" type="slidenum">
              <a:rPr lang="de-DE"/>
              <a:pPr>
                <a:defRPr/>
              </a:pPr>
              <a:t>‹Nr.›</a:t>
            </a:fld>
            <a:endParaRPr lang="de-DE"/>
          </a:p>
        </p:txBody>
      </p:sp>
    </p:spTree>
    <p:extLst>
      <p:ext uri="{BB962C8B-B14F-4D97-AF65-F5344CB8AC3E}">
        <p14:creationId xmlns:p14="http://schemas.microsoft.com/office/powerpoint/2010/main" val="4041690391"/>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Vertikaler Textplatzhalter 2"/>
          <p:cNvSpPr>
            <a:spLocks noGrp="1"/>
          </p:cNvSpPr>
          <p:nvPr>
            <p:ph type="body" orient="vert" idx="1"/>
          </p:nvPr>
        </p:nvSpPr>
        <p:spPr/>
        <p:txBody>
          <a:bodyPr vert="eaVert"/>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Rectangle 9"/>
          <p:cNvSpPr>
            <a:spLocks noGrp="1" noChangeArrowheads="1"/>
          </p:cNvSpPr>
          <p:nvPr>
            <p:ph type="dt" sz="half" idx="10"/>
          </p:nvPr>
        </p:nvSpPr>
        <p:spPr>
          <a:ln/>
        </p:spPr>
        <p:txBody>
          <a:bodyPr/>
          <a:lstStyle>
            <a:lvl1pPr>
              <a:defRPr/>
            </a:lvl1pPr>
          </a:lstStyle>
          <a:p>
            <a:pPr>
              <a:defRPr/>
            </a:pPr>
            <a:endParaRPr lang="de-DE"/>
          </a:p>
        </p:txBody>
      </p:sp>
      <p:sp>
        <p:nvSpPr>
          <p:cNvPr id="5" name="Rectangle 10"/>
          <p:cNvSpPr>
            <a:spLocks noGrp="1" noChangeArrowheads="1"/>
          </p:cNvSpPr>
          <p:nvPr>
            <p:ph type="ftr" sz="quarter" idx="11"/>
          </p:nvPr>
        </p:nvSpPr>
        <p:spPr>
          <a:ln/>
        </p:spPr>
        <p:txBody>
          <a:bodyPr/>
          <a:lstStyle>
            <a:lvl1pPr>
              <a:defRPr/>
            </a:lvl1pPr>
          </a:lstStyle>
          <a:p>
            <a:pPr>
              <a:defRPr/>
            </a:pPr>
            <a:r>
              <a:rPr lang="de-DE"/>
              <a:t>Deutsches Institut für Jugendhilfe und Familienrecht e.V. (DIJuF)</a:t>
            </a:r>
          </a:p>
        </p:txBody>
      </p:sp>
      <p:sp>
        <p:nvSpPr>
          <p:cNvPr id="6" name="Rectangle 11"/>
          <p:cNvSpPr>
            <a:spLocks noGrp="1" noChangeArrowheads="1"/>
          </p:cNvSpPr>
          <p:nvPr>
            <p:ph type="sldNum" sz="quarter" idx="12"/>
          </p:nvPr>
        </p:nvSpPr>
        <p:spPr>
          <a:ln/>
        </p:spPr>
        <p:txBody>
          <a:bodyPr/>
          <a:lstStyle>
            <a:lvl1pPr>
              <a:defRPr/>
            </a:lvl1pPr>
          </a:lstStyle>
          <a:p>
            <a:pPr>
              <a:defRPr/>
            </a:pPr>
            <a:fld id="{7E33B6C9-2697-45CE-BBA3-4300C513F555}" type="slidenum">
              <a:rPr lang="de-DE"/>
              <a:pPr>
                <a:defRPr/>
              </a:pPr>
              <a:t>‹Nr.›</a:t>
            </a:fld>
            <a:endParaRPr lang="de-DE"/>
          </a:p>
        </p:txBody>
      </p:sp>
    </p:spTree>
    <p:extLst>
      <p:ext uri="{BB962C8B-B14F-4D97-AF65-F5344CB8AC3E}">
        <p14:creationId xmlns:p14="http://schemas.microsoft.com/office/powerpoint/2010/main" val="2967283027"/>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p:cNvSpPr>
            <a:spLocks noGrp="1"/>
          </p:cNvSpPr>
          <p:nvPr>
            <p:ph type="title" orient="vert"/>
          </p:nvPr>
        </p:nvSpPr>
        <p:spPr>
          <a:xfrm>
            <a:off x="6743700" y="277813"/>
            <a:ext cx="1943100" cy="5853112"/>
          </a:xfrm>
        </p:spPr>
        <p:txBody>
          <a:bodyPr vert="eaVert"/>
          <a:lstStyle/>
          <a:p>
            <a:r>
              <a:rPr lang="de-DE" smtClean="0"/>
              <a:t>Titelmasterformat durch Klicken bearbeiten</a:t>
            </a:r>
            <a:endParaRPr lang="de-DE"/>
          </a:p>
        </p:txBody>
      </p:sp>
      <p:sp>
        <p:nvSpPr>
          <p:cNvPr id="3" name="Vertikaler Textplatzhalter 2"/>
          <p:cNvSpPr>
            <a:spLocks noGrp="1"/>
          </p:cNvSpPr>
          <p:nvPr>
            <p:ph type="body" orient="vert" idx="1"/>
          </p:nvPr>
        </p:nvSpPr>
        <p:spPr>
          <a:xfrm>
            <a:off x="914400" y="277813"/>
            <a:ext cx="5676900" cy="5853112"/>
          </a:xfrm>
        </p:spPr>
        <p:txBody>
          <a:bodyPr vert="eaVert"/>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Rectangle 9"/>
          <p:cNvSpPr>
            <a:spLocks noGrp="1" noChangeArrowheads="1"/>
          </p:cNvSpPr>
          <p:nvPr>
            <p:ph type="dt" sz="half" idx="10"/>
          </p:nvPr>
        </p:nvSpPr>
        <p:spPr>
          <a:ln/>
        </p:spPr>
        <p:txBody>
          <a:bodyPr/>
          <a:lstStyle>
            <a:lvl1pPr>
              <a:defRPr/>
            </a:lvl1pPr>
          </a:lstStyle>
          <a:p>
            <a:pPr>
              <a:defRPr/>
            </a:pPr>
            <a:endParaRPr lang="de-DE"/>
          </a:p>
        </p:txBody>
      </p:sp>
      <p:sp>
        <p:nvSpPr>
          <p:cNvPr id="5" name="Rectangle 10"/>
          <p:cNvSpPr>
            <a:spLocks noGrp="1" noChangeArrowheads="1"/>
          </p:cNvSpPr>
          <p:nvPr>
            <p:ph type="ftr" sz="quarter" idx="11"/>
          </p:nvPr>
        </p:nvSpPr>
        <p:spPr>
          <a:ln/>
        </p:spPr>
        <p:txBody>
          <a:bodyPr/>
          <a:lstStyle>
            <a:lvl1pPr>
              <a:defRPr/>
            </a:lvl1pPr>
          </a:lstStyle>
          <a:p>
            <a:pPr>
              <a:defRPr/>
            </a:pPr>
            <a:r>
              <a:rPr lang="de-DE"/>
              <a:t>Deutsches Institut für Jugendhilfe und Familienrecht e.V. (DIJuF)</a:t>
            </a:r>
          </a:p>
        </p:txBody>
      </p:sp>
      <p:sp>
        <p:nvSpPr>
          <p:cNvPr id="6" name="Rectangle 11"/>
          <p:cNvSpPr>
            <a:spLocks noGrp="1" noChangeArrowheads="1"/>
          </p:cNvSpPr>
          <p:nvPr>
            <p:ph type="sldNum" sz="quarter" idx="12"/>
          </p:nvPr>
        </p:nvSpPr>
        <p:spPr>
          <a:ln/>
        </p:spPr>
        <p:txBody>
          <a:bodyPr/>
          <a:lstStyle>
            <a:lvl1pPr>
              <a:defRPr/>
            </a:lvl1pPr>
          </a:lstStyle>
          <a:p>
            <a:pPr>
              <a:defRPr/>
            </a:pPr>
            <a:fld id="{CB3EDCE8-B3E9-4022-9FA3-E8D0191F485B}" type="slidenum">
              <a:rPr lang="de-DE"/>
              <a:pPr>
                <a:defRPr/>
              </a:pPr>
              <a:t>‹Nr.›</a:t>
            </a:fld>
            <a:endParaRPr lang="de-DE"/>
          </a:p>
        </p:txBody>
      </p:sp>
    </p:spTree>
    <p:extLst>
      <p:ext uri="{BB962C8B-B14F-4D97-AF65-F5344CB8AC3E}">
        <p14:creationId xmlns:p14="http://schemas.microsoft.com/office/powerpoint/2010/main" val="1387554954"/>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type="txAndObj" preserve="1">
  <p:cSld name="Titel, Text und Inhalt">
    <p:spTree>
      <p:nvGrpSpPr>
        <p:cNvPr id="1" name=""/>
        <p:cNvGrpSpPr/>
        <p:nvPr/>
      </p:nvGrpSpPr>
      <p:grpSpPr>
        <a:xfrm>
          <a:off x="0" y="0"/>
          <a:ext cx="0" cy="0"/>
          <a:chOff x="0" y="0"/>
          <a:chExt cx="0" cy="0"/>
        </a:xfrm>
      </p:grpSpPr>
      <p:sp>
        <p:nvSpPr>
          <p:cNvPr id="2" name="Titel 1"/>
          <p:cNvSpPr>
            <a:spLocks noGrp="1"/>
          </p:cNvSpPr>
          <p:nvPr>
            <p:ph type="title"/>
          </p:nvPr>
        </p:nvSpPr>
        <p:spPr>
          <a:xfrm>
            <a:off x="914400" y="277813"/>
            <a:ext cx="6019800" cy="1143000"/>
          </a:xfrm>
        </p:spPr>
        <p:txBody>
          <a:bodyPr/>
          <a:lstStyle/>
          <a:p>
            <a:r>
              <a:rPr lang="de-DE" smtClean="0"/>
              <a:t>Titelmasterformat durch Klicken bearbeiten</a:t>
            </a:r>
            <a:endParaRPr lang="de-DE"/>
          </a:p>
        </p:txBody>
      </p:sp>
      <p:sp>
        <p:nvSpPr>
          <p:cNvPr id="3" name="Textplatzhalter 2"/>
          <p:cNvSpPr>
            <a:spLocks noGrp="1"/>
          </p:cNvSpPr>
          <p:nvPr>
            <p:ph type="body" sz="half" idx="1"/>
          </p:nvPr>
        </p:nvSpPr>
        <p:spPr>
          <a:xfrm>
            <a:off x="914400" y="1600200"/>
            <a:ext cx="3810000" cy="4530725"/>
          </a:xfrm>
        </p:spPr>
        <p:txBody>
          <a:body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Inhaltsplatzhalter 3"/>
          <p:cNvSpPr>
            <a:spLocks noGrp="1"/>
          </p:cNvSpPr>
          <p:nvPr>
            <p:ph sz="half" idx="2"/>
          </p:nvPr>
        </p:nvSpPr>
        <p:spPr>
          <a:xfrm>
            <a:off x="4876800" y="1600200"/>
            <a:ext cx="3810000" cy="4530725"/>
          </a:xfrm>
        </p:spPr>
        <p:txBody>
          <a:body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5" name="Rectangle 9"/>
          <p:cNvSpPr>
            <a:spLocks noGrp="1" noChangeArrowheads="1"/>
          </p:cNvSpPr>
          <p:nvPr>
            <p:ph type="dt" sz="half" idx="10"/>
          </p:nvPr>
        </p:nvSpPr>
        <p:spPr>
          <a:ln/>
        </p:spPr>
        <p:txBody>
          <a:bodyPr/>
          <a:lstStyle>
            <a:lvl1pPr>
              <a:defRPr/>
            </a:lvl1pPr>
          </a:lstStyle>
          <a:p>
            <a:pPr>
              <a:defRPr/>
            </a:pPr>
            <a:endParaRPr lang="de-DE"/>
          </a:p>
        </p:txBody>
      </p:sp>
      <p:sp>
        <p:nvSpPr>
          <p:cNvPr id="6" name="Rectangle 10"/>
          <p:cNvSpPr>
            <a:spLocks noGrp="1" noChangeArrowheads="1"/>
          </p:cNvSpPr>
          <p:nvPr>
            <p:ph type="ftr" sz="quarter" idx="11"/>
          </p:nvPr>
        </p:nvSpPr>
        <p:spPr>
          <a:ln/>
        </p:spPr>
        <p:txBody>
          <a:bodyPr/>
          <a:lstStyle>
            <a:lvl1pPr>
              <a:defRPr/>
            </a:lvl1pPr>
          </a:lstStyle>
          <a:p>
            <a:pPr>
              <a:defRPr/>
            </a:pPr>
            <a:r>
              <a:rPr lang="de-DE"/>
              <a:t>Deutsches Institut für Jugendhilfe und Familienrecht e.V. (DIJuF)</a:t>
            </a:r>
          </a:p>
        </p:txBody>
      </p:sp>
      <p:sp>
        <p:nvSpPr>
          <p:cNvPr id="7" name="Rectangle 11"/>
          <p:cNvSpPr>
            <a:spLocks noGrp="1" noChangeArrowheads="1"/>
          </p:cNvSpPr>
          <p:nvPr>
            <p:ph type="sldNum" sz="quarter" idx="12"/>
          </p:nvPr>
        </p:nvSpPr>
        <p:spPr>
          <a:ln/>
        </p:spPr>
        <p:txBody>
          <a:bodyPr/>
          <a:lstStyle>
            <a:lvl1pPr>
              <a:defRPr/>
            </a:lvl1pPr>
          </a:lstStyle>
          <a:p>
            <a:pPr>
              <a:defRPr/>
            </a:pPr>
            <a:fld id="{74FCB843-3364-40B4-AA3B-935323F4102D}" type="slidenum">
              <a:rPr lang="de-DE"/>
              <a:pPr>
                <a:defRPr/>
              </a:pPr>
              <a:t>‹Nr.›</a:t>
            </a:fld>
            <a:endParaRPr lang="de-DE"/>
          </a:p>
        </p:txBody>
      </p:sp>
    </p:spTree>
    <p:extLst>
      <p:ext uri="{BB962C8B-B14F-4D97-AF65-F5344CB8AC3E}">
        <p14:creationId xmlns:p14="http://schemas.microsoft.com/office/powerpoint/2010/main" val="3084005515"/>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showMasterSp="0" type="title" preserve="1">
  <p:cSld name="Titelfolie">
    <p:spTree>
      <p:nvGrpSpPr>
        <p:cNvPr id="1" name=""/>
        <p:cNvGrpSpPr/>
        <p:nvPr/>
      </p:nvGrpSpPr>
      <p:grpSpPr>
        <a:xfrm>
          <a:off x="0" y="0"/>
          <a:ext cx="0" cy="0"/>
          <a:chOff x="0" y="0"/>
          <a:chExt cx="0" cy="0"/>
        </a:xfrm>
      </p:grpSpPr>
      <p:sp>
        <p:nvSpPr>
          <p:cNvPr id="4" name="Rectangle 1027"/>
          <p:cNvSpPr>
            <a:spLocks noChangeArrowheads="1"/>
          </p:cNvSpPr>
          <p:nvPr/>
        </p:nvSpPr>
        <p:spPr bwMode="auto">
          <a:xfrm>
            <a:off x="0" y="0"/>
            <a:ext cx="990600" cy="4876800"/>
          </a:xfrm>
          <a:prstGeom prst="rect">
            <a:avLst/>
          </a:prstGeom>
          <a:solidFill>
            <a:schemeClr val="accent1"/>
          </a:solidFill>
          <a:ln>
            <a:noFill/>
          </a:ln>
          <a:effectLst/>
          <a:extLst>
            <a:ext uri="{91240B29-F687-4F45-9708-019B960494DF}">
              <a14:hiddenLine xmlns:a14="http://schemas.microsoft.com/office/drawing/2010/main" w="9525">
                <a:solidFill>
                  <a:schemeClr val="bg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defRPr/>
            </a:pPr>
            <a:endParaRPr lang="de-DE" altLang="de-DE" sz="2400" smtClean="0">
              <a:solidFill>
                <a:srgbClr val="4D4D4D"/>
              </a:solidFill>
              <a:latin typeface="Times New Roman" pitchFamily="18" charset="0"/>
            </a:endParaRPr>
          </a:p>
        </p:txBody>
      </p:sp>
      <p:grpSp>
        <p:nvGrpSpPr>
          <p:cNvPr id="5" name="Group 1028"/>
          <p:cNvGrpSpPr>
            <a:grpSpLocks/>
          </p:cNvGrpSpPr>
          <p:nvPr/>
        </p:nvGrpSpPr>
        <p:grpSpPr bwMode="auto">
          <a:xfrm>
            <a:off x="0" y="3505200"/>
            <a:ext cx="8763000" cy="2438400"/>
            <a:chOff x="0" y="2208"/>
            <a:chExt cx="5520" cy="1536"/>
          </a:xfrm>
        </p:grpSpPr>
        <p:sp>
          <p:nvSpPr>
            <p:cNvPr id="6" name="Rectangle 1029"/>
            <p:cNvSpPr>
              <a:spLocks noChangeArrowheads="1"/>
            </p:cNvSpPr>
            <p:nvPr/>
          </p:nvSpPr>
          <p:spPr bwMode="ltGray">
            <a:xfrm>
              <a:off x="624" y="2208"/>
              <a:ext cx="4896" cy="1536"/>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defRPr/>
              </a:pPr>
              <a:endParaRPr lang="de-DE" altLang="de-DE" sz="2400" smtClean="0">
                <a:solidFill>
                  <a:srgbClr val="4D4D4D"/>
                </a:solidFill>
                <a:latin typeface="Times New Roman" pitchFamily="18" charset="0"/>
              </a:endParaRPr>
            </a:p>
          </p:txBody>
        </p:sp>
        <p:sp>
          <p:nvSpPr>
            <p:cNvPr id="7" name="Rectangle 1030"/>
            <p:cNvSpPr>
              <a:spLocks noChangeArrowheads="1"/>
            </p:cNvSpPr>
            <p:nvPr/>
          </p:nvSpPr>
          <p:spPr bwMode="white">
            <a:xfrm>
              <a:off x="654" y="2352"/>
              <a:ext cx="4818" cy="1347"/>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defRPr/>
              </a:pPr>
              <a:endParaRPr lang="de-DE" altLang="de-DE" sz="2400" smtClean="0">
                <a:solidFill>
                  <a:srgbClr val="4D4D4D"/>
                </a:solidFill>
                <a:latin typeface="Times New Roman" pitchFamily="18" charset="0"/>
              </a:endParaRPr>
            </a:p>
          </p:txBody>
        </p:sp>
        <p:sp>
          <p:nvSpPr>
            <p:cNvPr id="8" name="Line 1031"/>
            <p:cNvSpPr>
              <a:spLocks noChangeShapeType="1"/>
            </p:cNvSpPr>
            <p:nvPr/>
          </p:nvSpPr>
          <p:spPr bwMode="auto">
            <a:xfrm>
              <a:off x="0" y="3072"/>
              <a:ext cx="624" cy="0"/>
            </a:xfrm>
            <a:prstGeom prst="line">
              <a:avLst/>
            </a:prstGeom>
            <a:noFill/>
            <a:ln w="50800">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sz="1800" smtClean="0">
                <a:solidFill>
                  <a:srgbClr val="4D4D4D"/>
                </a:solidFill>
              </a:endParaRPr>
            </a:p>
          </p:txBody>
        </p:sp>
      </p:grpSp>
      <p:pic>
        <p:nvPicPr>
          <p:cNvPr id="9" name="Picture 1040" descr="dijuf_logo"/>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366000" y="0"/>
            <a:ext cx="1778000" cy="195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107" name="Rectangle 1035"/>
          <p:cNvSpPr>
            <a:spLocks noGrp="1" noChangeArrowheads="1"/>
          </p:cNvSpPr>
          <p:nvPr>
            <p:ph type="ctrTitle"/>
          </p:nvPr>
        </p:nvSpPr>
        <p:spPr>
          <a:xfrm>
            <a:off x="1600200" y="1295400"/>
            <a:ext cx="5486400" cy="2057400"/>
          </a:xfrm>
        </p:spPr>
        <p:txBody>
          <a:bodyPr/>
          <a:lstStyle>
            <a:lvl1pPr>
              <a:defRPr sz="4800"/>
            </a:lvl1pPr>
          </a:lstStyle>
          <a:p>
            <a:pPr lvl="0"/>
            <a:r>
              <a:rPr lang="de-DE" noProof="0" smtClean="0"/>
              <a:t>Titelmasterformat durch Klicken bearbeiten</a:t>
            </a:r>
          </a:p>
        </p:txBody>
      </p:sp>
      <p:sp>
        <p:nvSpPr>
          <p:cNvPr id="4108" name="Rectangle 1036"/>
          <p:cNvSpPr>
            <a:spLocks noGrp="1" noChangeArrowheads="1"/>
          </p:cNvSpPr>
          <p:nvPr>
            <p:ph type="subTitle" idx="1"/>
          </p:nvPr>
        </p:nvSpPr>
        <p:spPr>
          <a:xfrm>
            <a:off x="1371600" y="3962400"/>
            <a:ext cx="6858000" cy="1600200"/>
          </a:xfrm>
        </p:spPr>
        <p:txBody>
          <a:bodyPr anchor="ctr"/>
          <a:lstStyle>
            <a:lvl1pPr marL="0" indent="0" algn="ctr">
              <a:buFont typeface="Wingdings" pitchFamily="2" charset="2"/>
              <a:buNone/>
              <a:defRPr/>
            </a:lvl1pPr>
          </a:lstStyle>
          <a:p>
            <a:pPr lvl="0"/>
            <a:r>
              <a:rPr lang="de-DE" noProof="0" smtClean="0"/>
              <a:t>Formatvorlage des Untertitelmasters durch Klicken bearbeiten</a:t>
            </a:r>
          </a:p>
        </p:txBody>
      </p:sp>
      <p:sp>
        <p:nvSpPr>
          <p:cNvPr id="10" name="Rectangle 1037"/>
          <p:cNvSpPr>
            <a:spLocks noGrp="1" noChangeArrowheads="1"/>
          </p:cNvSpPr>
          <p:nvPr>
            <p:ph type="dt" sz="half" idx="10"/>
          </p:nvPr>
        </p:nvSpPr>
        <p:spPr>
          <a:xfrm>
            <a:off x="912834" y="6250517"/>
            <a:ext cx="1296987" cy="457200"/>
          </a:xfrm>
        </p:spPr>
        <p:txBody>
          <a:bodyPr/>
          <a:lstStyle>
            <a:lvl1pPr>
              <a:defRPr/>
            </a:lvl1pPr>
          </a:lstStyle>
          <a:p>
            <a:pPr>
              <a:defRPr/>
            </a:pPr>
            <a:endParaRPr lang="de-DE">
              <a:solidFill>
                <a:srgbClr val="4D4D4D"/>
              </a:solidFill>
            </a:endParaRPr>
          </a:p>
        </p:txBody>
      </p:sp>
      <p:sp>
        <p:nvSpPr>
          <p:cNvPr id="11" name="Rectangle 1038"/>
          <p:cNvSpPr>
            <a:spLocks noGrp="1" noChangeArrowheads="1"/>
          </p:cNvSpPr>
          <p:nvPr>
            <p:ph type="ftr" sz="quarter" idx="11"/>
          </p:nvPr>
        </p:nvSpPr>
        <p:spPr>
          <a:xfrm>
            <a:off x="2438400" y="6248400"/>
            <a:ext cx="4800600" cy="457200"/>
          </a:xfrm>
        </p:spPr>
        <p:txBody>
          <a:bodyPr/>
          <a:lstStyle>
            <a:lvl1pPr>
              <a:defRPr/>
            </a:lvl1pPr>
          </a:lstStyle>
          <a:p>
            <a:pPr>
              <a:defRPr/>
            </a:pPr>
            <a:r>
              <a:rPr lang="de-DE">
                <a:solidFill>
                  <a:srgbClr val="4D4D4D"/>
                </a:solidFill>
              </a:rPr>
              <a:t>Deutsches Institut für Jugendhilfe und Familienrecht e.V. (DIJuF)</a:t>
            </a:r>
          </a:p>
        </p:txBody>
      </p:sp>
      <p:sp>
        <p:nvSpPr>
          <p:cNvPr id="12" name="Rectangle 1039"/>
          <p:cNvSpPr>
            <a:spLocks noGrp="1" noChangeArrowheads="1"/>
          </p:cNvSpPr>
          <p:nvPr>
            <p:ph type="sldNum" sz="quarter" idx="12"/>
          </p:nvPr>
        </p:nvSpPr>
        <p:spPr>
          <a:xfrm>
            <a:off x="7467600" y="6248400"/>
            <a:ext cx="1219200" cy="457200"/>
          </a:xfrm>
        </p:spPr>
        <p:txBody>
          <a:bodyPr/>
          <a:lstStyle>
            <a:lvl1pPr>
              <a:defRPr/>
            </a:lvl1pPr>
          </a:lstStyle>
          <a:p>
            <a:pPr>
              <a:defRPr/>
            </a:pPr>
            <a:fld id="{C78FFDAE-6021-4882-8503-195079B890AC}" type="slidenum">
              <a:rPr lang="de-DE">
                <a:solidFill>
                  <a:srgbClr val="4D4D4D"/>
                </a:solidFill>
              </a:rPr>
              <a:pPr>
                <a:defRPr/>
              </a:pPr>
              <a:t>‹Nr.›</a:t>
            </a:fld>
            <a:endParaRPr lang="de-DE">
              <a:solidFill>
                <a:srgbClr val="4D4D4D"/>
              </a:solidFill>
            </a:endParaRPr>
          </a:p>
        </p:txBody>
      </p:sp>
    </p:spTree>
    <p:extLst>
      <p:ext uri="{BB962C8B-B14F-4D97-AF65-F5344CB8AC3E}">
        <p14:creationId xmlns:p14="http://schemas.microsoft.com/office/powerpoint/2010/main" val="3223467461"/>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Inhaltsplatzhalter 2"/>
          <p:cNvSpPr>
            <a:spLocks noGrp="1"/>
          </p:cNvSpPr>
          <p:nvPr>
            <p:ph idx="1"/>
          </p:nvPr>
        </p:nvSpPr>
        <p:spPr/>
        <p:txBody>
          <a:body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Rectangle 9"/>
          <p:cNvSpPr>
            <a:spLocks noGrp="1" noChangeArrowheads="1"/>
          </p:cNvSpPr>
          <p:nvPr>
            <p:ph type="dt" sz="half" idx="10"/>
          </p:nvPr>
        </p:nvSpPr>
        <p:spPr>
          <a:ln/>
        </p:spPr>
        <p:txBody>
          <a:bodyPr/>
          <a:lstStyle>
            <a:lvl1pPr>
              <a:defRPr/>
            </a:lvl1pPr>
          </a:lstStyle>
          <a:p>
            <a:pPr>
              <a:defRPr/>
            </a:pPr>
            <a:endParaRPr lang="de-DE">
              <a:solidFill>
                <a:srgbClr val="4D4D4D"/>
              </a:solidFill>
            </a:endParaRPr>
          </a:p>
        </p:txBody>
      </p:sp>
      <p:sp>
        <p:nvSpPr>
          <p:cNvPr id="5" name="Rectangle 10"/>
          <p:cNvSpPr>
            <a:spLocks noGrp="1" noChangeArrowheads="1"/>
          </p:cNvSpPr>
          <p:nvPr>
            <p:ph type="ftr" sz="quarter" idx="11"/>
          </p:nvPr>
        </p:nvSpPr>
        <p:spPr>
          <a:ln/>
        </p:spPr>
        <p:txBody>
          <a:bodyPr/>
          <a:lstStyle>
            <a:lvl1pPr>
              <a:defRPr/>
            </a:lvl1pPr>
          </a:lstStyle>
          <a:p>
            <a:pPr>
              <a:defRPr/>
            </a:pPr>
            <a:r>
              <a:rPr lang="de-DE">
                <a:solidFill>
                  <a:srgbClr val="4D4D4D"/>
                </a:solidFill>
              </a:rPr>
              <a:t>Deutsches Institut für Jugendhilfe und Familienrecht e.V. (DIJuF)</a:t>
            </a:r>
          </a:p>
        </p:txBody>
      </p:sp>
      <p:sp>
        <p:nvSpPr>
          <p:cNvPr id="6" name="Rectangle 11"/>
          <p:cNvSpPr>
            <a:spLocks noGrp="1" noChangeArrowheads="1"/>
          </p:cNvSpPr>
          <p:nvPr>
            <p:ph type="sldNum" sz="quarter" idx="12"/>
          </p:nvPr>
        </p:nvSpPr>
        <p:spPr>
          <a:ln/>
        </p:spPr>
        <p:txBody>
          <a:bodyPr/>
          <a:lstStyle>
            <a:lvl1pPr>
              <a:defRPr/>
            </a:lvl1pPr>
          </a:lstStyle>
          <a:p>
            <a:pPr>
              <a:defRPr/>
            </a:pPr>
            <a:fld id="{CC7FFB8B-2BC6-48BB-8D37-B1F443CCBBB1}" type="slidenum">
              <a:rPr lang="de-DE">
                <a:solidFill>
                  <a:srgbClr val="4D4D4D"/>
                </a:solidFill>
              </a:rPr>
              <a:pPr>
                <a:defRPr/>
              </a:pPr>
              <a:t>‹Nr.›</a:t>
            </a:fld>
            <a:endParaRPr lang="de-DE">
              <a:solidFill>
                <a:srgbClr val="4D4D4D"/>
              </a:solidFill>
            </a:endParaRPr>
          </a:p>
        </p:txBody>
      </p:sp>
    </p:spTree>
    <p:extLst>
      <p:ext uri="{BB962C8B-B14F-4D97-AF65-F5344CB8AC3E}">
        <p14:creationId xmlns:p14="http://schemas.microsoft.com/office/powerpoint/2010/main" val="123022643"/>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type="secHead" preserve="1">
  <p:cSld name="Abschnitts-&#10;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722313" y="4406901"/>
            <a:ext cx="7772400" cy="1362075"/>
          </a:xfrm>
        </p:spPr>
        <p:txBody>
          <a:bodyPr anchor="t"/>
          <a:lstStyle>
            <a:lvl1pPr algn="l">
              <a:defRPr sz="4000" b="1" cap="all"/>
            </a:lvl1pPr>
          </a:lstStyle>
          <a:p>
            <a:r>
              <a:rPr lang="de-DE" smtClean="0"/>
              <a:t>Titelmasterformat durch Klicken bearbeiten</a:t>
            </a:r>
            <a:endParaRPr lang="de-DE"/>
          </a:p>
        </p:txBody>
      </p:sp>
      <p:sp>
        <p:nvSpPr>
          <p:cNvPr id="3" name="Textplatzhalt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de-DE" smtClean="0"/>
              <a:t>Textmasterformat bearbeiten</a:t>
            </a:r>
          </a:p>
        </p:txBody>
      </p:sp>
      <p:sp>
        <p:nvSpPr>
          <p:cNvPr id="4" name="Rectangle 9"/>
          <p:cNvSpPr>
            <a:spLocks noGrp="1" noChangeArrowheads="1"/>
          </p:cNvSpPr>
          <p:nvPr>
            <p:ph type="dt" sz="half" idx="10"/>
          </p:nvPr>
        </p:nvSpPr>
        <p:spPr>
          <a:ln/>
        </p:spPr>
        <p:txBody>
          <a:bodyPr/>
          <a:lstStyle>
            <a:lvl1pPr>
              <a:defRPr/>
            </a:lvl1pPr>
          </a:lstStyle>
          <a:p>
            <a:pPr>
              <a:defRPr/>
            </a:pPr>
            <a:endParaRPr lang="de-DE">
              <a:solidFill>
                <a:srgbClr val="4D4D4D"/>
              </a:solidFill>
            </a:endParaRPr>
          </a:p>
        </p:txBody>
      </p:sp>
      <p:sp>
        <p:nvSpPr>
          <p:cNvPr id="5" name="Rectangle 10"/>
          <p:cNvSpPr>
            <a:spLocks noGrp="1" noChangeArrowheads="1"/>
          </p:cNvSpPr>
          <p:nvPr>
            <p:ph type="ftr" sz="quarter" idx="11"/>
          </p:nvPr>
        </p:nvSpPr>
        <p:spPr>
          <a:ln/>
        </p:spPr>
        <p:txBody>
          <a:bodyPr/>
          <a:lstStyle>
            <a:lvl1pPr>
              <a:defRPr/>
            </a:lvl1pPr>
          </a:lstStyle>
          <a:p>
            <a:pPr>
              <a:defRPr/>
            </a:pPr>
            <a:r>
              <a:rPr lang="de-DE">
                <a:solidFill>
                  <a:srgbClr val="4D4D4D"/>
                </a:solidFill>
              </a:rPr>
              <a:t>Deutsches Institut für Jugendhilfe und Familienrecht e.V. (DIJuF)</a:t>
            </a:r>
          </a:p>
        </p:txBody>
      </p:sp>
      <p:sp>
        <p:nvSpPr>
          <p:cNvPr id="6" name="Rectangle 11"/>
          <p:cNvSpPr>
            <a:spLocks noGrp="1" noChangeArrowheads="1"/>
          </p:cNvSpPr>
          <p:nvPr>
            <p:ph type="sldNum" sz="quarter" idx="12"/>
          </p:nvPr>
        </p:nvSpPr>
        <p:spPr>
          <a:ln/>
        </p:spPr>
        <p:txBody>
          <a:bodyPr/>
          <a:lstStyle>
            <a:lvl1pPr>
              <a:defRPr/>
            </a:lvl1pPr>
          </a:lstStyle>
          <a:p>
            <a:pPr>
              <a:defRPr/>
            </a:pPr>
            <a:fld id="{7E4201E8-1BE0-439A-A53D-8F4CBFF64E1E}" type="slidenum">
              <a:rPr lang="de-DE">
                <a:solidFill>
                  <a:srgbClr val="4D4D4D"/>
                </a:solidFill>
              </a:rPr>
              <a:pPr>
                <a:defRPr/>
              </a:pPr>
              <a:t>‹Nr.›</a:t>
            </a:fld>
            <a:endParaRPr lang="de-DE">
              <a:solidFill>
                <a:srgbClr val="4D4D4D"/>
              </a:solidFill>
            </a:endParaRPr>
          </a:p>
        </p:txBody>
      </p:sp>
    </p:spTree>
    <p:extLst>
      <p:ext uri="{BB962C8B-B14F-4D97-AF65-F5344CB8AC3E}">
        <p14:creationId xmlns:p14="http://schemas.microsoft.com/office/powerpoint/2010/main" val="227750495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117.xml"/><Relationship Id="rId13" Type="http://schemas.openxmlformats.org/officeDocument/2006/relationships/theme" Target="../theme/theme10.xml"/><Relationship Id="rId3" Type="http://schemas.openxmlformats.org/officeDocument/2006/relationships/slideLayout" Target="../slideLayouts/slideLayout112.xml"/><Relationship Id="rId7" Type="http://schemas.openxmlformats.org/officeDocument/2006/relationships/slideLayout" Target="../slideLayouts/slideLayout116.xml"/><Relationship Id="rId12" Type="http://schemas.openxmlformats.org/officeDocument/2006/relationships/slideLayout" Target="../slideLayouts/slideLayout121.xml"/><Relationship Id="rId2" Type="http://schemas.openxmlformats.org/officeDocument/2006/relationships/slideLayout" Target="../slideLayouts/slideLayout111.xml"/><Relationship Id="rId1" Type="http://schemas.openxmlformats.org/officeDocument/2006/relationships/slideLayout" Target="../slideLayouts/slideLayout110.xml"/><Relationship Id="rId6" Type="http://schemas.openxmlformats.org/officeDocument/2006/relationships/slideLayout" Target="../slideLayouts/slideLayout115.xml"/><Relationship Id="rId11" Type="http://schemas.openxmlformats.org/officeDocument/2006/relationships/slideLayout" Target="../slideLayouts/slideLayout120.xml"/><Relationship Id="rId5" Type="http://schemas.openxmlformats.org/officeDocument/2006/relationships/slideLayout" Target="../slideLayouts/slideLayout114.xml"/><Relationship Id="rId10" Type="http://schemas.openxmlformats.org/officeDocument/2006/relationships/slideLayout" Target="../slideLayouts/slideLayout119.xml"/><Relationship Id="rId4" Type="http://schemas.openxmlformats.org/officeDocument/2006/relationships/slideLayout" Target="../slideLayouts/slideLayout113.xml"/><Relationship Id="rId9" Type="http://schemas.openxmlformats.org/officeDocument/2006/relationships/slideLayout" Target="../slideLayouts/slideLayout118.xml"/><Relationship Id="rId14" Type="http://schemas.openxmlformats.org/officeDocument/2006/relationships/image" Target="../media/image1.jpeg"/></Relationships>
</file>

<file path=ppt/slideMasters/_rels/slideMaster11.xml.rels><?xml version="1.0" encoding="UTF-8" standalone="yes"?>
<Relationships xmlns="http://schemas.openxmlformats.org/package/2006/relationships"><Relationship Id="rId8" Type="http://schemas.openxmlformats.org/officeDocument/2006/relationships/slideLayout" Target="../slideLayouts/slideLayout129.xml"/><Relationship Id="rId13" Type="http://schemas.openxmlformats.org/officeDocument/2006/relationships/image" Target="../media/image1.jpeg"/><Relationship Id="rId3" Type="http://schemas.openxmlformats.org/officeDocument/2006/relationships/slideLayout" Target="../slideLayouts/slideLayout124.xml"/><Relationship Id="rId7" Type="http://schemas.openxmlformats.org/officeDocument/2006/relationships/slideLayout" Target="../slideLayouts/slideLayout128.xml"/><Relationship Id="rId12" Type="http://schemas.openxmlformats.org/officeDocument/2006/relationships/theme" Target="../theme/theme11.xml"/><Relationship Id="rId2" Type="http://schemas.openxmlformats.org/officeDocument/2006/relationships/slideLayout" Target="../slideLayouts/slideLayout123.xml"/><Relationship Id="rId1" Type="http://schemas.openxmlformats.org/officeDocument/2006/relationships/slideLayout" Target="../slideLayouts/slideLayout122.xml"/><Relationship Id="rId6" Type="http://schemas.openxmlformats.org/officeDocument/2006/relationships/slideLayout" Target="../slideLayouts/slideLayout127.xml"/><Relationship Id="rId11" Type="http://schemas.openxmlformats.org/officeDocument/2006/relationships/slideLayout" Target="../slideLayouts/slideLayout132.xml"/><Relationship Id="rId5" Type="http://schemas.openxmlformats.org/officeDocument/2006/relationships/slideLayout" Target="../slideLayouts/slideLayout126.xml"/><Relationship Id="rId10" Type="http://schemas.openxmlformats.org/officeDocument/2006/relationships/slideLayout" Target="../slideLayouts/slideLayout131.xml"/><Relationship Id="rId4" Type="http://schemas.openxmlformats.org/officeDocument/2006/relationships/slideLayout" Target="../slideLayouts/slideLayout125.xml"/><Relationship Id="rId9" Type="http://schemas.openxmlformats.org/officeDocument/2006/relationships/slideLayout" Target="../slideLayouts/slideLayout130.xml"/></Relationships>
</file>

<file path=ppt/slideMasters/_rels/slideMaster12.xml.rels><?xml version="1.0" encoding="UTF-8" standalone="yes"?>
<Relationships xmlns="http://schemas.openxmlformats.org/package/2006/relationships"><Relationship Id="rId8" Type="http://schemas.openxmlformats.org/officeDocument/2006/relationships/slideLayout" Target="../slideLayouts/slideLayout140.xml"/><Relationship Id="rId13" Type="http://schemas.openxmlformats.org/officeDocument/2006/relationships/slideLayout" Target="../slideLayouts/slideLayout145.xml"/><Relationship Id="rId3" Type="http://schemas.openxmlformats.org/officeDocument/2006/relationships/slideLayout" Target="../slideLayouts/slideLayout135.xml"/><Relationship Id="rId7" Type="http://schemas.openxmlformats.org/officeDocument/2006/relationships/slideLayout" Target="../slideLayouts/slideLayout139.xml"/><Relationship Id="rId12" Type="http://schemas.openxmlformats.org/officeDocument/2006/relationships/slideLayout" Target="../slideLayouts/slideLayout144.xml"/><Relationship Id="rId2" Type="http://schemas.openxmlformats.org/officeDocument/2006/relationships/slideLayout" Target="../slideLayouts/slideLayout134.xml"/><Relationship Id="rId1" Type="http://schemas.openxmlformats.org/officeDocument/2006/relationships/slideLayout" Target="../slideLayouts/slideLayout133.xml"/><Relationship Id="rId6" Type="http://schemas.openxmlformats.org/officeDocument/2006/relationships/slideLayout" Target="../slideLayouts/slideLayout138.xml"/><Relationship Id="rId11" Type="http://schemas.openxmlformats.org/officeDocument/2006/relationships/slideLayout" Target="../slideLayouts/slideLayout143.xml"/><Relationship Id="rId5" Type="http://schemas.openxmlformats.org/officeDocument/2006/relationships/slideLayout" Target="../slideLayouts/slideLayout137.xml"/><Relationship Id="rId15" Type="http://schemas.openxmlformats.org/officeDocument/2006/relationships/image" Target="../media/image1.jpeg"/><Relationship Id="rId10" Type="http://schemas.openxmlformats.org/officeDocument/2006/relationships/slideLayout" Target="../slideLayouts/slideLayout142.xml"/><Relationship Id="rId4" Type="http://schemas.openxmlformats.org/officeDocument/2006/relationships/slideLayout" Target="../slideLayouts/slideLayout136.xml"/><Relationship Id="rId9" Type="http://schemas.openxmlformats.org/officeDocument/2006/relationships/slideLayout" Target="../slideLayouts/slideLayout141.xml"/><Relationship Id="rId14" Type="http://schemas.openxmlformats.org/officeDocument/2006/relationships/theme" Target="../theme/theme12.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theme" Target="../theme/theme2.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 Id="rId14" Type="http://schemas.openxmlformats.org/officeDocument/2006/relationships/image" Target="../media/image1.jpe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2.xml"/><Relationship Id="rId13" Type="http://schemas.openxmlformats.org/officeDocument/2006/relationships/theme" Target="../theme/theme3.xml"/><Relationship Id="rId3" Type="http://schemas.openxmlformats.org/officeDocument/2006/relationships/slideLayout" Target="../slideLayouts/slideLayout27.xml"/><Relationship Id="rId7" Type="http://schemas.openxmlformats.org/officeDocument/2006/relationships/slideLayout" Target="../slideLayouts/slideLayout31.xml"/><Relationship Id="rId12" Type="http://schemas.openxmlformats.org/officeDocument/2006/relationships/slideLayout" Target="../slideLayouts/slideLayout36.xml"/><Relationship Id="rId2" Type="http://schemas.openxmlformats.org/officeDocument/2006/relationships/slideLayout" Target="../slideLayouts/slideLayout26.xml"/><Relationship Id="rId1" Type="http://schemas.openxmlformats.org/officeDocument/2006/relationships/slideLayout" Target="../slideLayouts/slideLayout25.xml"/><Relationship Id="rId6" Type="http://schemas.openxmlformats.org/officeDocument/2006/relationships/slideLayout" Target="../slideLayouts/slideLayout30.xml"/><Relationship Id="rId11" Type="http://schemas.openxmlformats.org/officeDocument/2006/relationships/slideLayout" Target="../slideLayouts/slideLayout35.xml"/><Relationship Id="rId5" Type="http://schemas.openxmlformats.org/officeDocument/2006/relationships/slideLayout" Target="../slideLayouts/slideLayout29.xml"/><Relationship Id="rId10" Type="http://schemas.openxmlformats.org/officeDocument/2006/relationships/slideLayout" Target="../slideLayouts/slideLayout34.xml"/><Relationship Id="rId4" Type="http://schemas.openxmlformats.org/officeDocument/2006/relationships/slideLayout" Target="../slideLayouts/slideLayout28.xml"/><Relationship Id="rId9" Type="http://schemas.openxmlformats.org/officeDocument/2006/relationships/slideLayout" Target="../slideLayouts/slideLayout33.xml"/><Relationship Id="rId14" Type="http://schemas.openxmlformats.org/officeDocument/2006/relationships/image" Target="../media/image1.jpeg"/></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4.xml"/><Relationship Id="rId13" Type="http://schemas.openxmlformats.org/officeDocument/2006/relationships/theme" Target="../theme/theme4.xml"/><Relationship Id="rId3" Type="http://schemas.openxmlformats.org/officeDocument/2006/relationships/slideLayout" Target="../slideLayouts/slideLayout39.xml"/><Relationship Id="rId7" Type="http://schemas.openxmlformats.org/officeDocument/2006/relationships/slideLayout" Target="../slideLayouts/slideLayout43.xml"/><Relationship Id="rId12" Type="http://schemas.openxmlformats.org/officeDocument/2006/relationships/slideLayout" Target="../slideLayouts/slideLayout48.xml"/><Relationship Id="rId2" Type="http://schemas.openxmlformats.org/officeDocument/2006/relationships/slideLayout" Target="../slideLayouts/slideLayout38.xml"/><Relationship Id="rId1" Type="http://schemas.openxmlformats.org/officeDocument/2006/relationships/slideLayout" Target="../slideLayouts/slideLayout37.xml"/><Relationship Id="rId6" Type="http://schemas.openxmlformats.org/officeDocument/2006/relationships/slideLayout" Target="../slideLayouts/slideLayout42.xml"/><Relationship Id="rId11" Type="http://schemas.openxmlformats.org/officeDocument/2006/relationships/slideLayout" Target="../slideLayouts/slideLayout47.xml"/><Relationship Id="rId5" Type="http://schemas.openxmlformats.org/officeDocument/2006/relationships/slideLayout" Target="../slideLayouts/slideLayout41.xml"/><Relationship Id="rId10" Type="http://schemas.openxmlformats.org/officeDocument/2006/relationships/slideLayout" Target="../slideLayouts/slideLayout46.xml"/><Relationship Id="rId4" Type="http://schemas.openxmlformats.org/officeDocument/2006/relationships/slideLayout" Target="../slideLayouts/slideLayout40.xml"/><Relationship Id="rId9" Type="http://schemas.openxmlformats.org/officeDocument/2006/relationships/slideLayout" Target="../slideLayouts/slideLayout45.xml"/><Relationship Id="rId14" Type="http://schemas.openxmlformats.org/officeDocument/2006/relationships/image" Target="../media/image1.jpeg"/></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6.xml"/><Relationship Id="rId13" Type="http://schemas.openxmlformats.org/officeDocument/2006/relationships/theme" Target="../theme/theme5.xml"/><Relationship Id="rId3" Type="http://schemas.openxmlformats.org/officeDocument/2006/relationships/slideLayout" Target="../slideLayouts/slideLayout51.xml"/><Relationship Id="rId7" Type="http://schemas.openxmlformats.org/officeDocument/2006/relationships/slideLayout" Target="../slideLayouts/slideLayout55.xml"/><Relationship Id="rId12" Type="http://schemas.openxmlformats.org/officeDocument/2006/relationships/slideLayout" Target="../slideLayouts/slideLayout60.xml"/><Relationship Id="rId2" Type="http://schemas.openxmlformats.org/officeDocument/2006/relationships/slideLayout" Target="../slideLayouts/slideLayout50.xml"/><Relationship Id="rId1" Type="http://schemas.openxmlformats.org/officeDocument/2006/relationships/slideLayout" Target="../slideLayouts/slideLayout49.xml"/><Relationship Id="rId6" Type="http://schemas.openxmlformats.org/officeDocument/2006/relationships/slideLayout" Target="../slideLayouts/slideLayout54.xml"/><Relationship Id="rId11" Type="http://schemas.openxmlformats.org/officeDocument/2006/relationships/slideLayout" Target="../slideLayouts/slideLayout59.xml"/><Relationship Id="rId5" Type="http://schemas.openxmlformats.org/officeDocument/2006/relationships/slideLayout" Target="../slideLayouts/slideLayout53.xml"/><Relationship Id="rId10" Type="http://schemas.openxmlformats.org/officeDocument/2006/relationships/slideLayout" Target="../slideLayouts/slideLayout58.xml"/><Relationship Id="rId4" Type="http://schemas.openxmlformats.org/officeDocument/2006/relationships/slideLayout" Target="../slideLayouts/slideLayout52.xml"/><Relationship Id="rId9" Type="http://schemas.openxmlformats.org/officeDocument/2006/relationships/slideLayout" Target="../slideLayouts/slideLayout57.xml"/><Relationship Id="rId14" Type="http://schemas.openxmlformats.org/officeDocument/2006/relationships/image" Target="../media/image1.jpeg"/></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8.xml"/><Relationship Id="rId13" Type="http://schemas.openxmlformats.org/officeDocument/2006/relationships/theme" Target="../theme/theme6.xml"/><Relationship Id="rId3" Type="http://schemas.openxmlformats.org/officeDocument/2006/relationships/slideLayout" Target="../slideLayouts/slideLayout63.xml"/><Relationship Id="rId7" Type="http://schemas.openxmlformats.org/officeDocument/2006/relationships/slideLayout" Target="../slideLayouts/slideLayout67.xml"/><Relationship Id="rId12" Type="http://schemas.openxmlformats.org/officeDocument/2006/relationships/slideLayout" Target="../slideLayouts/slideLayout72.xml"/><Relationship Id="rId2" Type="http://schemas.openxmlformats.org/officeDocument/2006/relationships/slideLayout" Target="../slideLayouts/slideLayout62.xml"/><Relationship Id="rId1" Type="http://schemas.openxmlformats.org/officeDocument/2006/relationships/slideLayout" Target="../slideLayouts/slideLayout61.xml"/><Relationship Id="rId6" Type="http://schemas.openxmlformats.org/officeDocument/2006/relationships/slideLayout" Target="../slideLayouts/slideLayout66.xml"/><Relationship Id="rId11" Type="http://schemas.openxmlformats.org/officeDocument/2006/relationships/slideLayout" Target="../slideLayouts/slideLayout71.xml"/><Relationship Id="rId5" Type="http://schemas.openxmlformats.org/officeDocument/2006/relationships/slideLayout" Target="../slideLayouts/slideLayout65.xml"/><Relationship Id="rId10" Type="http://schemas.openxmlformats.org/officeDocument/2006/relationships/slideLayout" Target="../slideLayouts/slideLayout70.xml"/><Relationship Id="rId4" Type="http://schemas.openxmlformats.org/officeDocument/2006/relationships/slideLayout" Target="../slideLayouts/slideLayout64.xml"/><Relationship Id="rId9" Type="http://schemas.openxmlformats.org/officeDocument/2006/relationships/slideLayout" Target="../slideLayouts/slideLayout69.xml"/><Relationship Id="rId14" Type="http://schemas.openxmlformats.org/officeDocument/2006/relationships/image" Target="../media/image1.jpeg"/></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80.xml"/><Relationship Id="rId13" Type="http://schemas.openxmlformats.org/officeDocument/2006/relationships/theme" Target="../theme/theme7.xml"/><Relationship Id="rId3" Type="http://schemas.openxmlformats.org/officeDocument/2006/relationships/slideLayout" Target="../slideLayouts/slideLayout75.xml"/><Relationship Id="rId7" Type="http://schemas.openxmlformats.org/officeDocument/2006/relationships/slideLayout" Target="../slideLayouts/slideLayout79.xml"/><Relationship Id="rId12" Type="http://schemas.openxmlformats.org/officeDocument/2006/relationships/slideLayout" Target="../slideLayouts/slideLayout84.xml"/><Relationship Id="rId2" Type="http://schemas.openxmlformats.org/officeDocument/2006/relationships/slideLayout" Target="../slideLayouts/slideLayout74.xml"/><Relationship Id="rId1" Type="http://schemas.openxmlformats.org/officeDocument/2006/relationships/slideLayout" Target="../slideLayouts/slideLayout73.xml"/><Relationship Id="rId6" Type="http://schemas.openxmlformats.org/officeDocument/2006/relationships/slideLayout" Target="../slideLayouts/slideLayout78.xml"/><Relationship Id="rId11" Type="http://schemas.openxmlformats.org/officeDocument/2006/relationships/slideLayout" Target="../slideLayouts/slideLayout83.xml"/><Relationship Id="rId5" Type="http://schemas.openxmlformats.org/officeDocument/2006/relationships/slideLayout" Target="../slideLayouts/slideLayout77.xml"/><Relationship Id="rId10" Type="http://schemas.openxmlformats.org/officeDocument/2006/relationships/slideLayout" Target="../slideLayouts/slideLayout82.xml"/><Relationship Id="rId4" Type="http://schemas.openxmlformats.org/officeDocument/2006/relationships/slideLayout" Target="../slideLayouts/slideLayout76.xml"/><Relationship Id="rId9" Type="http://schemas.openxmlformats.org/officeDocument/2006/relationships/slideLayout" Target="../slideLayouts/slideLayout81.xml"/><Relationship Id="rId14" Type="http://schemas.openxmlformats.org/officeDocument/2006/relationships/image" Target="../media/image1.jpeg"/></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92.xml"/><Relationship Id="rId13" Type="http://schemas.openxmlformats.org/officeDocument/2006/relationships/theme" Target="../theme/theme8.xml"/><Relationship Id="rId3" Type="http://schemas.openxmlformats.org/officeDocument/2006/relationships/slideLayout" Target="../slideLayouts/slideLayout87.xml"/><Relationship Id="rId7" Type="http://schemas.openxmlformats.org/officeDocument/2006/relationships/slideLayout" Target="../slideLayouts/slideLayout91.xml"/><Relationship Id="rId12" Type="http://schemas.openxmlformats.org/officeDocument/2006/relationships/slideLayout" Target="../slideLayouts/slideLayout96.xml"/><Relationship Id="rId2" Type="http://schemas.openxmlformats.org/officeDocument/2006/relationships/slideLayout" Target="../slideLayouts/slideLayout86.xml"/><Relationship Id="rId1" Type="http://schemas.openxmlformats.org/officeDocument/2006/relationships/slideLayout" Target="../slideLayouts/slideLayout85.xml"/><Relationship Id="rId6" Type="http://schemas.openxmlformats.org/officeDocument/2006/relationships/slideLayout" Target="../slideLayouts/slideLayout90.xml"/><Relationship Id="rId11" Type="http://schemas.openxmlformats.org/officeDocument/2006/relationships/slideLayout" Target="../slideLayouts/slideLayout95.xml"/><Relationship Id="rId5" Type="http://schemas.openxmlformats.org/officeDocument/2006/relationships/slideLayout" Target="../slideLayouts/slideLayout89.xml"/><Relationship Id="rId10" Type="http://schemas.openxmlformats.org/officeDocument/2006/relationships/slideLayout" Target="../slideLayouts/slideLayout94.xml"/><Relationship Id="rId4" Type="http://schemas.openxmlformats.org/officeDocument/2006/relationships/slideLayout" Target="../slideLayouts/slideLayout88.xml"/><Relationship Id="rId9" Type="http://schemas.openxmlformats.org/officeDocument/2006/relationships/slideLayout" Target="../slideLayouts/slideLayout93.xml"/><Relationship Id="rId14" Type="http://schemas.openxmlformats.org/officeDocument/2006/relationships/image" Target="../media/image1.jpeg"/></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104.xml"/><Relationship Id="rId13" Type="http://schemas.openxmlformats.org/officeDocument/2006/relationships/slideLayout" Target="../slideLayouts/slideLayout109.xml"/><Relationship Id="rId3" Type="http://schemas.openxmlformats.org/officeDocument/2006/relationships/slideLayout" Target="../slideLayouts/slideLayout99.xml"/><Relationship Id="rId7" Type="http://schemas.openxmlformats.org/officeDocument/2006/relationships/slideLayout" Target="../slideLayouts/slideLayout103.xml"/><Relationship Id="rId12" Type="http://schemas.openxmlformats.org/officeDocument/2006/relationships/slideLayout" Target="../slideLayouts/slideLayout108.xml"/><Relationship Id="rId2" Type="http://schemas.openxmlformats.org/officeDocument/2006/relationships/slideLayout" Target="../slideLayouts/slideLayout98.xml"/><Relationship Id="rId1" Type="http://schemas.openxmlformats.org/officeDocument/2006/relationships/slideLayout" Target="../slideLayouts/slideLayout97.xml"/><Relationship Id="rId6" Type="http://schemas.openxmlformats.org/officeDocument/2006/relationships/slideLayout" Target="../slideLayouts/slideLayout102.xml"/><Relationship Id="rId11" Type="http://schemas.openxmlformats.org/officeDocument/2006/relationships/slideLayout" Target="../slideLayouts/slideLayout107.xml"/><Relationship Id="rId5" Type="http://schemas.openxmlformats.org/officeDocument/2006/relationships/slideLayout" Target="../slideLayouts/slideLayout101.xml"/><Relationship Id="rId15" Type="http://schemas.openxmlformats.org/officeDocument/2006/relationships/image" Target="../media/image1.jpeg"/><Relationship Id="rId10" Type="http://schemas.openxmlformats.org/officeDocument/2006/relationships/slideLayout" Target="../slideLayouts/slideLayout106.xml"/><Relationship Id="rId4" Type="http://schemas.openxmlformats.org/officeDocument/2006/relationships/slideLayout" Target="../slideLayouts/slideLayout100.xml"/><Relationship Id="rId9" Type="http://schemas.openxmlformats.org/officeDocument/2006/relationships/slideLayout" Target="../slideLayouts/slideLayout105.xml"/><Relationship Id="rId14" Type="http://schemas.openxmlformats.org/officeDocument/2006/relationships/theme" Target="../theme/theme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3"/>
          <p:cNvSpPr>
            <a:spLocks noChangeArrowheads="1"/>
          </p:cNvSpPr>
          <p:nvPr/>
        </p:nvSpPr>
        <p:spPr bwMode="auto">
          <a:xfrm>
            <a:off x="0" y="0"/>
            <a:ext cx="609600" cy="4876800"/>
          </a:xfrm>
          <a:prstGeom prst="rect">
            <a:avLst/>
          </a:prstGeom>
          <a:solidFill>
            <a:schemeClr val="accent1"/>
          </a:solidFill>
          <a:ln>
            <a:noFill/>
          </a:ln>
          <a:effectLst/>
          <a:extLst>
            <a:ext uri="{91240B29-F687-4F45-9708-019B960494DF}">
              <a14:hiddenLine xmlns:a14="http://schemas.microsoft.com/office/drawing/2010/main" w="9525">
                <a:solidFill>
                  <a:schemeClr val="bg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1900">
                <a:solidFill>
                  <a:schemeClr val="tx1"/>
                </a:solidFill>
                <a:latin typeface="Arial" pitchFamily="34" charset="0"/>
              </a:defRPr>
            </a:lvl1pPr>
            <a:lvl2pPr marL="742950" indent="-285750" eaLnBrk="0" hangingPunct="0">
              <a:defRPr sz="1900">
                <a:solidFill>
                  <a:schemeClr val="tx1"/>
                </a:solidFill>
                <a:latin typeface="Arial" pitchFamily="34" charset="0"/>
              </a:defRPr>
            </a:lvl2pPr>
            <a:lvl3pPr marL="1143000" indent="-228600" eaLnBrk="0" hangingPunct="0">
              <a:defRPr sz="1900">
                <a:solidFill>
                  <a:schemeClr val="tx1"/>
                </a:solidFill>
                <a:latin typeface="Arial" pitchFamily="34" charset="0"/>
              </a:defRPr>
            </a:lvl3pPr>
            <a:lvl4pPr marL="1600200" indent="-228600" eaLnBrk="0" hangingPunct="0">
              <a:defRPr sz="1900">
                <a:solidFill>
                  <a:schemeClr val="tx1"/>
                </a:solidFill>
                <a:latin typeface="Arial" pitchFamily="34" charset="0"/>
              </a:defRPr>
            </a:lvl4pPr>
            <a:lvl5pPr marL="2057400" indent="-228600" eaLnBrk="0" hangingPunct="0">
              <a:defRPr sz="1900">
                <a:solidFill>
                  <a:schemeClr val="tx1"/>
                </a:solidFill>
                <a:latin typeface="Arial" pitchFamily="34" charset="0"/>
              </a:defRPr>
            </a:lvl5pPr>
            <a:lvl6pPr marL="2514600" indent="-228600" eaLnBrk="0" fontAlgn="base" hangingPunct="0">
              <a:spcBef>
                <a:spcPct val="0"/>
              </a:spcBef>
              <a:spcAft>
                <a:spcPct val="0"/>
              </a:spcAft>
              <a:defRPr sz="1900">
                <a:solidFill>
                  <a:schemeClr val="tx1"/>
                </a:solidFill>
                <a:latin typeface="Arial" pitchFamily="34" charset="0"/>
              </a:defRPr>
            </a:lvl6pPr>
            <a:lvl7pPr marL="2971800" indent="-228600" eaLnBrk="0" fontAlgn="base" hangingPunct="0">
              <a:spcBef>
                <a:spcPct val="0"/>
              </a:spcBef>
              <a:spcAft>
                <a:spcPct val="0"/>
              </a:spcAft>
              <a:defRPr sz="1900">
                <a:solidFill>
                  <a:schemeClr val="tx1"/>
                </a:solidFill>
                <a:latin typeface="Arial" pitchFamily="34" charset="0"/>
              </a:defRPr>
            </a:lvl7pPr>
            <a:lvl8pPr marL="3429000" indent="-228600" eaLnBrk="0" fontAlgn="base" hangingPunct="0">
              <a:spcBef>
                <a:spcPct val="0"/>
              </a:spcBef>
              <a:spcAft>
                <a:spcPct val="0"/>
              </a:spcAft>
              <a:defRPr sz="1900">
                <a:solidFill>
                  <a:schemeClr val="tx1"/>
                </a:solidFill>
                <a:latin typeface="Arial" pitchFamily="34" charset="0"/>
              </a:defRPr>
            </a:lvl8pPr>
            <a:lvl9pPr marL="3886200" indent="-228600" eaLnBrk="0" fontAlgn="base" hangingPunct="0">
              <a:spcBef>
                <a:spcPct val="0"/>
              </a:spcBef>
              <a:spcAft>
                <a:spcPct val="0"/>
              </a:spcAft>
              <a:defRPr sz="1900">
                <a:solidFill>
                  <a:schemeClr val="tx1"/>
                </a:solidFill>
                <a:latin typeface="Arial" pitchFamily="34" charset="0"/>
              </a:defRPr>
            </a:lvl9pPr>
          </a:lstStyle>
          <a:p>
            <a:pPr algn="ctr" eaLnBrk="1" hangingPunct="1"/>
            <a:endParaRPr lang="de-DE" altLang="de-DE" sz="2400">
              <a:latin typeface="Times New Roman" pitchFamily="18" charset="0"/>
            </a:endParaRPr>
          </a:p>
        </p:txBody>
      </p:sp>
      <p:sp>
        <p:nvSpPr>
          <p:cNvPr id="1027" name="Line 6"/>
          <p:cNvSpPr>
            <a:spLocks noChangeShapeType="1"/>
          </p:cNvSpPr>
          <p:nvPr/>
        </p:nvSpPr>
        <p:spPr bwMode="auto">
          <a:xfrm flipV="1">
            <a:off x="381000" y="1524001"/>
            <a:ext cx="8763000" cy="7939"/>
          </a:xfrm>
          <a:prstGeom prst="line">
            <a:avLst/>
          </a:prstGeom>
          <a:noFill/>
          <a:ln w="19050">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sp>
        <p:nvSpPr>
          <p:cNvPr id="1028" name="Rectangle 7"/>
          <p:cNvSpPr>
            <a:spLocks noGrp="1" noChangeArrowheads="1"/>
          </p:cNvSpPr>
          <p:nvPr>
            <p:ph type="title"/>
          </p:nvPr>
        </p:nvSpPr>
        <p:spPr bwMode="auto">
          <a:xfrm>
            <a:off x="914400" y="277813"/>
            <a:ext cx="60198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de-DE" altLang="de-DE" smtClean="0"/>
              <a:t>Titelmasterformat durch Klicken bearbeiten</a:t>
            </a:r>
          </a:p>
        </p:txBody>
      </p:sp>
      <p:sp>
        <p:nvSpPr>
          <p:cNvPr id="1029" name="Rectangle 8"/>
          <p:cNvSpPr>
            <a:spLocks noGrp="1" noChangeArrowheads="1"/>
          </p:cNvSpPr>
          <p:nvPr>
            <p:ph type="body" idx="1"/>
          </p:nvPr>
        </p:nvSpPr>
        <p:spPr bwMode="auto">
          <a:xfrm>
            <a:off x="914400" y="1600200"/>
            <a:ext cx="7772400" cy="4530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de-DE" altLang="de-DE" smtClean="0"/>
              <a:t>Textmasterformate durch Klicken bearbeiten</a:t>
            </a:r>
          </a:p>
          <a:p>
            <a:pPr lvl="1"/>
            <a:r>
              <a:rPr lang="de-DE" altLang="de-DE" smtClean="0"/>
              <a:t>Zweite Ebene</a:t>
            </a:r>
          </a:p>
          <a:p>
            <a:pPr lvl="2"/>
            <a:r>
              <a:rPr lang="de-DE" altLang="de-DE" smtClean="0"/>
              <a:t>Dritte Ebene</a:t>
            </a:r>
          </a:p>
          <a:p>
            <a:pPr lvl="3"/>
            <a:r>
              <a:rPr lang="de-DE" altLang="de-DE" smtClean="0"/>
              <a:t>Vierte Ebene</a:t>
            </a:r>
          </a:p>
          <a:p>
            <a:pPr lvl="4"/>
            <a:r>
              <a:rPr lang="de-DE" altLang="de-DE" smtClean="0"/>
              <a:t>Fünfte Ebene</a:t>
            </a:r>
          </a:p>
        </p:txBody>
      </p:sp>
      <p:sp>
        <p:nvSpPr>
          <p:cNvPr id="3081" name="Rectangle 9"/>
          <p:cNvSpPr>
            <a:spLocks noGrp="1" noChangeArrowheads="1"/>
          </p:cNvSpPr>
          <p:nvPr>
            <p:ph type="dt" sz="half" idx="2"/>
          </p:nvPr>
        </p:nvSpPr>
        <p:spPr bwMode="auto">
          <a:xfrm>
            <a:off x="914400" y="6251575"/>
            <a:ext cx="12954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000">
                <a:latin typeface="Arial" charset="0"/>
              </a:defRPr>
            </a:lvl1pPr>
          </a:lstStyle>
          <a:p>
            <a:pPr>
              <a:defRPr/>
            </a:pPr>
            <a:endParaRPr lang="de-DE"/>
          </a:p>
        </p:txBody>
      </p:sp>
      <p:sp>
        <p:nvSpPr>
          <p:cNvPr id="3082" name="Rectangle 10"/>
          <p:cNvSpPr>
            <a:spLocks noGrp="1" noChangeArrowheads="1"/>
          </p:cNvSpPr>
          <p:nvPr>
            <p:ph type="ftr" sz="quarter" idx="3"/>
          </p:nvPr>
        </p:nvSpPr>
        <p:spPr bwMode="auto">
          <a:xfrm>
            <a:off x="2362200" y="6248400"/>
            <a:ext cx="5181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000">
                <a:latin typeface="Arial" charset="0"/>
              </a:defRPr>
            </a:lvl1pPr>
          </a:lstStyle>
          <a:p>
            <a:pPr>
              <a:defRPr/>
            </a:pPr>
            <a:r>
              <a:rPr lang="de-DE"/>
              <a:t>Deutsches Institut für Jugendhilfe und Familienrecht e.V. (DIJuF)</a:t>
            </a:r>
          </a:p>
        </p:txBody>
      </p:sp>
      <p:sp>
        <p:nvSpPr>
          <p:cNvPr id="3083" name="Rectangle 11"/>
          <p:cNvSpPr>
            <a:spLocks noGrp="1" noChangeArrowheads="1"/>
          </p:cNvSpPr>
          <p:nvPr>
            <p:ph type="sldNum" sz="quarter" idx="4"/>
          </p:nvPr>
        </p:nvSpPr>
        <p:spPr bwMode="auto">
          <a:xfrm>
            <a:off x="7772400" y="6248400"/>
            <a:ext cx="9144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000">
                <a:latin typeface="Arial" charset="0"/>
              </a:defRPr>
            </a:lvl1pPr>
          </a:lstStyle>
          <a:p>
            <a:pPr>
              <a:defRPr/>
            </a:pPr>
            <a:fld id="{B52392FA-9194-4CC2-A85A-536555A635DB}" type="slidenum">
              <a:rPr lang="de-DE"/>
              <a:pPr>
                <a:defRPr/>
              </a:pPr>
              <a:t>‹Nr.›</a:t>
            </a:fld>
            <a:endParaRPr lang="de-DE"/>
          </a:p>
        </p:txBody>
      </p:sp>
      <p:sp>
        <p:nvSpPr>
          <p:cNvPr id="1033" name="Line 12"/>
          <p:cNvSpPr>
            <a:spLocks noChangeShapeType="1"/>
          </p:cNvSpPr>
          <p:nvPr/>
        </p:nvSpPr>
        <p:spPr bwMode="auto">
          <a:xfrm>
            <a:off x="0" y="4876800"/>
            <a:ext cx="609600" cy="0"/>
          </a:xfrm>
          <a:prstGeom prst="line">
            <a:avLst/>
          </a:prstGeom>
          <a:noFill/>
          <a:ln w="44450">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pic>
        <p:nvPicPr>
          <p:cNvPr id="1034" name="Picture 13" descr="dijuf_logo"/>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7759700" y="0"/>
            <a:ext cx="1384300" cy="152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5272" r:id="rId1"/>
    <p:sldLayoutId id="2147485128" r:id="rId2"/>
    <p:sldLayoutId id="2147485129" r:id="rId3"/>
    <p:sldLayoutId id="2147485130" r:id="rId4"/>
    <p:sldLayoutId id="2147485131" r:id="rId5"/>
    <p:sldLayoutId id="2147485132" r:id="rId6"/>
    <p:sldLayoutId id="2147485133" r:id="rId7"/>
    <p:sldLayoutId id="2147485134" r:id="rId8"/>
    <p:sldLayoutId id="2147485135" r:id="rId9"/>
    <p:sldLayoutId id="2147485136" r:id="rId10"/>
    <p:sldLayoutId id="2147485137" r:id="rId11"/>
    <p:sldLayoutId id="2147485138" r:id="rId12"/>
  </p:sldLayoutIdLst>
  <p:timing>
    <p:tnLst>
      <p:par>
        <p:cTn id="1" dur="indefinite" restart="never" nodeType="tmRoot"/>
      </p:par>
    </p:tnLst>
  </p:timing>
  <p:hf sldNum="0" hdr="0" dt="0"/>
  <p:txStyles>
    <p:titleStyle>
      <a:lvl1pPr algn="l" rtl="0" eaLnBrk="0" fontAlgn="base" hangingPunct="0">
        <a:spcBef>
          <a:spcPct val="0"/>
        </a:spcBef>
        <a:spcAft>
          <a:spcPct val="0"/>
        </a:spcAft>
        <a:defRPr sz="4200">
          <a:solidFill>
            <a:schemeClr val="tx2"/>
          </a:solidFill>
          <a:latin typeface="+mj-lt"/>
          <a:ea typeface="+mj-ea"/>
          <a:cs typeface="+mj-cs"/>
        </a:defRPr>
      </a:lvl1pPr>
      <a:lvl2pPr algn="l" rtl="0" eaLnBrk="0" fontAlgn="base" hangingPunct="0">
        <a:spcBef>
          <a:spcPct val="0"/>
        </a:spcBef>
        <a:spcAft>
          <a:spcPct val="0"/>
        </a:spcAft>
        <a:defRPr sz="4200">
          <a:solidFill>
            <a:schemeClr val="tx2"/>
          </a:solidFill>
          <a:latin typeface="Century Gothic" pitchFamily="34" charset="0"/>
        </a:defRPr>
      </a:lvl2pPr>
      <a:lvl3pPr algn="l" rtl="0" eaLnBrk="0" fontAlgn="base" hangingPunct="0">
        <a:spcBef>
          <a:spcPct val="0"/>
        </a:spcBef>
        <a:spcAft>
          <a:spcPct val="0"/>
        </a:spcAft>
        <a:defRPr sz="4200">
          <a:solidFill>
            <a:schemeClr val="tx2"/>
          </a:solidFill>
          <a:latin typeface="Century Gothic" pitchFamily="34" charset="0"/>
        </a:defRPr>
      </a:lvl3pPr>
      <a:lvl4pPr algn="l" rtl="0" eaLnBrk="0" fontAlgn="base" hangingPunct="0">
        <a:spcBef>
          <a:spcPct val="0"/>
        </a:spcBef>
        <a:spcAft>
          <a:spcPct val="0"/>
        </a:spcAft>
        <a:defRPr sz="4200">
          <a:solidFill>
            <a:schemeClr val="tx2"/>
          </a:solidFill>
          <a:latin typeface="Century Gothic" pitchFamily="34" charset="0"/>
        </a:defRPr>
      </a:lvl4pPr>
      <a:lvl5pPr algn="l" rtl="0" eaLnBrk="0" fontAlgn="base" hangingPunct="0">
        <a:spcBef>
          <a:spcPct val="0"/>
        </a:spcBef>
        <a:spcAft>
          <a:spcPct val="0"/>
        </a:spcAft>
        <a:defRPr sz="4200">
          <a:solidFill>
            <a:schemeClr val="tx2"/>
          </a:solidFill>
          <a:latin typeface="Century Gothic" pitchFamily="34" charset="0"/>
        </a:defRPr>
      </a:lvl5pPr>
      <a:lvl6pPr marL="457200" algn="l" rtl="0" fontAlgn="base">
        <a:spcBef>
          <a:spcPct val="0"/>
        </a:spcBef>
        <a:spcAft>
          <a:spcPct val="0"/>
        </a:spcAft>
        <a:defRPr sz="4200">
          <a:solidFill>
            <a:schemeClr val="tx2"/>
          </a:solidFill>
          <a:latin typeface="Century Gothic" pitchFamily="34" charset="0"/>
        </a:defRPr>
      </a:lvl6pPr>
      <a:lvl7pPr marL="914400" algn="l" rtl="0" fontAlgn="base">
        <a:spcBef>
          <a:spcPct val="0"/>
        </a:spcBef>
        <a:spcAft>
          <a:spcPct val="0"/>
        </a:spcAft>
        <a:defRPr sz="4200">
          <a:solidFill>
            <a:schemeClr val="tx2"/>
          </a:solidFill>
          <a:latin typeface="Century Gothic" pitchFamily="34" charset="0"/>
        </a:defRPr>
      </a:lvl7pPr>
      <a:lvl8pPr marL="1371600" algn="l" rtl="0" fontAlgn="base">
        <a:spcBef>
          <a:spcPct val="0"/>
        </a:spcBef>
        <a:spcAft>
          <a:spcPct val="0"/>
        </a:spcAft>
        <a:defRPr sz="4200">
          <a:solidFill>
            <a:schemeClr val="tx2"/>
          </a:solidFill>
          <a:latin typeface="Century Gothic" pitchFamily="34" charset="0"/>
        </a:defRPr>
      </a:lvl8pPr>
      <a:lvl9pPr marL="1828800" algn="l" rtl="0" fontAlgn="base">
        <a:spcBef>
          <a:spcPct val="0"/>
        </a:spcBef>
        <a:spcAft>
          <a:spcPct val="0"/>
        </a:spcAft>
        <a:defRPr sz="4200">
          <a:solidFill>
            <a:schemeClr val="tx2"/>
          </a:solidFill>
          <a:latin typeface="Century Gothic" pitchFamily="34" charset="0"/>
        </a:defRPr>
      </a:lvl9pPr>
    </p:titleStyle>
    <p:bodyStyle>
      <a:lvl1pPr marL="342900" indent="-342900" algn="l" rtl="0" eaLnBrk="0" fontAlgn="base" hangingPunct="0">
        <a:spcBef>
          <a:spcPct val="20000"/>
        </a:spcBef>
        <a:spcAft>
          <a:spcPct val="0"/>
        </a:spcAft>
        <a:buClr>
          <a:schemeClr val="folHlink"/>
        </a:buClr>
        <a:buSzPct val="90000"/>
        <a:buFont typeface="Wingdings" pitchFamily="2" charset="2"/>
        <a:buChar char="n"/>
        <a:defRPr sz="28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1"/>
        </a:buClr>
        <a:buSzPct val="75000"/>
        <a:buFont typeface="Wingdings" pitchFamily="2" charset="2"/>
        <a:buChar char="n"/>
        <a:defRPr sz="2600">
          <a:solidFill>
            <a:schemeClr val="tx1"/>
          </a:solidFill>
          <a:latin typeface="+mn-lt"/>
        </a:defRPr>
      </a:lvl2pPr>
      <a:lvl3pPr marL="1143000" indent="-228600" algn="l" rtl="0" eaLnBrk="0" fontAlgn="base" hangingPunct="0">
        <a:spcBef>
          <a:spcPct val="20000"/>
        </a:spcBef>
        <a:spcAft>
          <a:spcPct val="0"/>
        </a:spcAft>
        <a:buClr>
          <a:schemeClr val="folHlink"/>
        </a:buClr>
        <a:buSzPct val="55000"/>
        <a:buFont typeface="Wingdings" pitchFamily="2" charset="2"/>
        <a:buChar char="n"/>
        <a:defRPr sz="2300">
          <a:solidFill>
            <a:schemeClr val="tx1"/>
          </a:solidFill>
          <a:latin typeface="+mn-lt"/>
        </a:defRPr>
      </a:lvl3pPr>
      <a:lvl4pPr marL="1600200" indent="-228600" algn="l" rtl="0" eaLnBrk="0" fontAlgn="base" hangingPunct="0">
        <a:spcBef>
          <a:spcPct val="20000"/>
        </a:spcBef>
        <a:spcAft>
          <a:spcPct val="0"/>
        </a:spcAft>
        <a:buClr>
          <a:schemeClr val="accent1"/>
        </a:buClr>
        <a:buFont typeface="Wingdings" pitchFamily="2" charset="2"/>
        <a:buChar char="§"/>
        <a:defRPr sz="2000">
          <a:solidFill>
            <a:schemeClr val="tx1"/>
          </a:solidFill>
          <a:latin typeface="+mn-lt"/>
        </a:defRPr>
      </a:lvl4pPr>
      <a:lvl5pPr marL="2057400" indent="-228600" algn="l" rtl="0" eaLnBrk="0" fontAlgn="base" hangingPunct="0">
        <a:spcBef>
          <a:spcPct val="20000"/>
        </a:spcBef>
        <a:spcAft>
          <a:spcPct val="0"/>
        </a:spcAft>
        <a:buClr>
          <a:schemeClr val="accent1"/>
        </a:buClr>
        <a:buFont typeface="Wingdings" pitchFamily="2" charset="2"/>
        <a:buChar char="§"/>
        <a:defRPr sz="2000">
          <a:solidFill>
            <a:schemeClr val="tx1"/>
          </a:solidFill>
          <a:latin typeface="+mn-lt"/>
        </a:defRPr>
      </a:lvl5pPr>
      <a:lvl6pPr marL="2514600" indent="-228600" algn="l" rtl="0" fontAlgn="base">
        <a:spcBef>
          <a:spcPct val="20000"/>
        </a:spcBef>
        <a:spcAft>
          <a:spcPct val="0"/>
        </a:spcAft>
        <a:buClr>
          <a:schemeClr val="accent1"/>
        </a:buClr>
        <a:buFont typeface="Wingdings" pitchFamily="2" charset="2"/>
        <a:buChar char="§"/>
        <a:defRPr sz="2000">
          <a:solidFill>
            <a:schemeClr val="tx1"/>
          </a:solidFill>
          <a:latin typeface="+mn-lt"/>
        </a:defRPr>
      </a:lvl6pPr>
      <a:lvl7pPr marL="2971800" indent="-228600" algn="l" rtl="0" fontAlgn="base">
        <a:spcBef>
          <a:spcPct val="20000"/>
        </a:spcBef>
        <a:spcAft>
          <a:spcPct val="0"/>
        </a:spcAft>
        <a:buClr>
          <a:schemeClr val="accent1"/>
        </a:buClr>
        <a:buFont typeface="Wingdings" pitchFamily="2" charset="2"/>
        <a:buChar char="§"/>
        <a:defRPr sz="2000">
          <a:solidFill>
            <a:schemeClr val="tx1"/>
          </a:solidFill>
          <a:latin typeface="+mn-lt"/>
        </a:defRPr>
      </a:lvl7pPr>
      <a:lvl8pPr marL="3429000" indent="-228600" algn="l" rtl="0" fontAlgn="base">
        <a:spcBef>
          <a:spcPct val="20000"/>
        </a:spcBef>
        <a:spcAft>
          <a:spcPct val="0"/>
        </a:spcAft>
        <a:buClr>
          <a:schemeClr val="accent1"/>
        </a:buClr>
        <a:buFont typeface="Wingdings" pitchFamily="2" charset="2"/>
        <a:buChar char="§"/>
        <a:defRPr sz="2000">
          <a:solidFill>
            <a:schemeClr val="tx1"/>
          </a:solidFill>
          <a:latin typeface="+mn-lt"/>
        </a:defRPr>
      </a:lvl8pPr>
      <a:lvl9pPr marL="3886200" indent="-228600" algn="l" rtl="0" fontAlgn="base">
        <a:spcBef>
          <a:spcPct val="20000"/>
        </a:spcBef>
        <a:spcAft>
          <a:spcPct val="0"/>
        </a:spcAft>
        <a:buClr>
          <a:schemeClr val="accent1"/>
        </a:buClr>
        <a:buFont typeface="Wingdings" pitchFamily="2" charset="2"/>
        <a:buChar char="§"/>
        <a:defRPr sz="2000">
          <a:solidFill>
            <a:schemeClr val="tx1"/>
          </a:solidFill>
          <a:latin typeface="+mn-lt"/>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5" name="Rectangle 3"/>
          <p:cNvSpPr>
            <a:spLocks noChangeArrowheads="1"/>
          </p:cNvSpPr>
          <p:nvPr/>
        </p:nvSpPr>
        <p:spPr bwMode="auto">
          <a:xfrm>
            <a:off x="0" y="0"/>
            <a:ext cx="609600" cy="4876800"/>
          </a:xfrm>
          <a:prstGeom prst="rect">
            <a:avLst/>
          </a:prstGeom>
          <a:solidFill>
            <a:schemeClr val="accent1"/>
          </a:solidFill>
          <a:ln>
            <a:noFill/>
          </a:ln>
          <a:effectLst/>
          <a:extLst>
            <a:ext uri="{91240B29-F687-4F45-9708-019B960494DF}">
              <a14:hiddenLine xmlns:a14="http://schemas.microsoft.com/office/drawing/2010/main" w="9525">
                <a:solidFill>
                  <a:schemeClr val="bg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de-DE" altLang="de-DE" sz="2400">
              <a:solidFill>
                <a:srgbClr val="4D4D4D"/>
              </a:solidFill>
              <a:latin typeface="Times New Roman" pitchFamily="18" charset="0"/>
            </a:endParaRPr>
          </a:p>
        </p:txBody>
      </p:sp>
      <p:sp>
        <p:nvSpPr>
          <p:cNvPr id="3078" name="Line 6"/>
          <p:cNvSpPr>
            <a:spLocks noChangeShapeType="1"/>
          </p:cNvSpPr>
          <p:nvPr/>
        </p:nvSpPr>
        <p:spPr bwMode="auto">
          <a:xfrm flipV="1">
            <a:off x="381000" y="1524000"/>
            <a:ext cx="8763000" cy="7938"/>
          </a:xfrm>
          <a:prstGeom prst="line">
            <a:avLst/>
          </a:prstGeom>
          <a:noFill/>
          <a:ln w="19050">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solidFill>
                <a:srgbClr val="4D4D4D"/>
              </a:solidFill>
              <a:latin typeface="Arial" charset="0"/>
            </a:endParaRPr>
          </a:p>
        </p:txBody>
      </p:sp>
      <p:sp>
        <p:nvSpPr>
          <p:cNvPr id="3079" name="Rectangle 7"/>
          <p:cNvSpPr>
            <a:spLocks noGrp="1" noChangeArrowheads="1"/>
          </p:cNvSpPr>
          <p:nvPr>
            <p:ph type="title"/>
          </p:nvPr>
        </p:nvSpPr>
        <p:spPr bwMode="auto">
          <a:xfrm>
            <a:off x="914400" y="277813"/>
            <a:ext cx="60198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de-DE" altLang="de-DE" smtClean="0"/>
              <a:t>Titelmasterformat durch Klicken bearbeiten</a:t>
            </a:r>
          </a:p>
        </p:txBody>
      </p:sp>
      <p:sp>
        <p:nvSpPr>
          <p:cNvPr id="3080" name="Rectangle 8"/>
          <p:cNvSpPr>
            <a:spLocks noGrp="1" noChangeArrowheads="1"/>
          </p:cNvSpPr>
          <p:nvPr>
            <p:ph type="body" idx="1"/>
          </p:nvPr>
        </p:nvSpPr>
        <p:spPr bwMode="auto">
          <a:xfrm>
            <a:off x="914400" y="1600200"/>
            <a:ext cx="7772400" cy="4530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de-DE" altLang="de-DE" smtClean="0"/>
              <a:t>Textmasterformate durch Klicken bearbeiten</a:t>
            </a:r>
          </a:p>
          <a:p>
            <a:pPr lvl="1"/>
            <a:r>
              <a:rPr lang="de-DE" altLang="de-DE" smtClean="0"/>
              <a:t>Zweite Ebene</a:t>
            </a:r>
          </a:p>
          <a:p>
            <a:pPr lvl="2"/>
            <a:r>
              <a:rPr lang="de-DE" altLang="de-DE" smtClean="0"/>
              <a:t>Dritte Ebene</a:t>
            </a:r>
          </a:p>
          <a:p>
            <a:pPr lvl="3"/>
            <a:r>
              <a:rPr lang="de-DE" altLang="de-DE" smtClean="0"/>
              <a:t>Vierte Ebene</a:t>
            </a:r>
          </a:p>
          <a:p>
            <a:pPr lvl="4"/>
            <a:r>
              <a:rPr lang="de-DE" altLang="de-DE" smtClean="0"/>
              <a:t>Fünfte Ebene</a:t>
            </a:r>
          </a:p>
        </p:txBody>
      </p:sp>
      <p:sp>
        <p:nvSpPr>
          <p:cNvPr id="3081" name="Rectangle 9"/>
          <p:cNvSpPr>
            <a:spLocks noGrp="1" noChangeArrowheads="1"/>
          </p:cNvSpPr>
          <p:nvPr>
            <p:ph type="dt" sz="half" idx="2"/>
          </p:nvPr>
        </p:nvSpPr>
        <p:spPr bwMode="auto">
          <a:xfrm>
            <a:off x="914400" y="6251575"/>
            <a:ext cx="12954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000"/>
            </a:lvl1pPr>
          </a:lstStyle>
          <a:p>
            <a:endParaRPr lang="de-DE" altLang="de-DE" smtClean="0">
              <a:solidFill>
                <a:srgbClr val="4D4D4D"/>
              </a:solidFill>
              <a:latin typeface="Arial" charset="0"/>
            </a:endParaRPr>
          </a:p>
        </p:txBody>
      </p:sp>
      <p:sp>
        <p:nvSpPr>
          <p:cNvPr id="3082" name="Rectangle 10"/>
          <p:cNvSpPr>
            <a:spLocks noGrp="1" noChangeArrowheads="1"/>
          </p:cNvSpPr>
          <p:nvPr>
            <p:ph type="ftr" sz="quarter" idx="3"/>
          </p:nvPr>
        </p:nvSpPr>
        <p:spPr bwMode="auto">
          <a:xfrm>
            <a:off x="2362200" y="6248400"/>
            <a:ext cx="5181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000"/>
            </a:lvl1pPr>
          </a:lstStyle>
          <a:p>
            <a:r>
              <a:rPr lang="de-DE" altLang="de-DE" smtClean="0">
                <a:solidFill>
                  <a:srgbClr val="4D4D4D"/>
                </a:solidFill>
                <a:latin typeface="Arial" charset="0"/>
              </a:rPr>
              <a:t>Deutsches Institut für Jugendhilfe und Familienrecht e.V. (DIJuF)</a:t>
            </a:r>
          </a:p>
        </p:txBody>
      </p:sp>
      <p:sp>
        <p:nvSpPr>
          <p:cNvPr id="3083" name="Rectangle 11"/>
          <p:cNvSpPr>
            <a:spLocks noGrp="1" noChangeArrowheads="1"/>
          </p:cNvSpPr>
          <p:nvPr>
            <p:ph type="sldNum" sz="quarter" idx="4"/>
          </p:nvPr>
        </p:nvSpPr>
        <p:spPr bwMode="auto">
          <a:xfrm>
            <a:off x="7772400" y="6248400"/>
            <a:ext cx="9144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000"/>
            </a:lvl1pPr>
          </a:lstStyle>
          <a:p>
            <a:fld id="{11C7F5B1-CBD3-43E7-B711-252F7050139C}" type="slidenum">
              <a:rPr lang="de-DE" altLang="de-DE" smtClean="0">
                <a:solidFill>
                  <a:srgbClr val="4D4D4D"/>
                </a:solidFill>
                <a:latin typeface="Arial" charset="0"/>
              </a:rPr>
              <a:pPr/>
              <a:t>‹Nr.›</a:t>
            </a:fld>
            <a:endParaRPr lang="de-DE" altLang="de-DE" smtClean="0">
              <a:solidFill>
                <a:srgbClr val="4D4D4D"/>
              </a:solidFill>
              <a:latin typeface="Arial" charset="0"/>
            </a:endParaRPr>
          </a:p>
        </p:txBody>
      </p:sp>
      <p:sp>
        <p:nvSpPr>
          <p:cNvPr id="3084" name="Line 12"/>
          <p:cNvSpPr>
            <a:spLocks noChangeShapeType="1"/>
          </p:cNvSpPr>
          <p:nvPr/>
        </p:nvSpPr>
        <p:spPr bwMode="auto">
          <a:xfrm>
            <a:off x="0" y="4876800"/>
            <a:ext cx="609600" cy="0"/>
          </a:xfrm>
          <a:prstGeom prst="line">
            <a:avLst/>
          </a:prstGeom>
          <a:noFill/>
          <a:ln w="44450">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solidFill>
                <a:srgbClr val="4D4D4D"/>
              </a:solidFill>
              <a:latin typeface="Arial" charset="0"/>
            </a:endParaRPr>
          </a:p>
        </p:txBody>
      </p:sp>
      <p:pic>
        <p:nvPicPr>
          <p:cNvPr id="3085" name="Picture 13" descr="dijuf_logo"/>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7759700" y="0"/>
            <a:ext cx="1384300" cy="1524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68223591"/>
      </p:ext>
    </p:extLst>
  </p:cSld>
  <p:clrMap bg1="lt1" tx1="dk1" bg2="lt2" tx2="dk2" accent1="accent1" accent2="accent2" accent3="accent3" accent4="accent4" accent5="accent5" accent6="accent6" hlink="hlink" folHlink="folHlink"/>
  <p:sldLayoutIdLst>
    <p:sldLayoutId id="2147485498" r:id="rId1"/>
    <p:sldLayoutId id="2147485499" r:id="rId2"/>
    <p:sldLayoutId id="2147485500" r:id="rId3"/>
    <p:sldLayoutId id="2147485501" r:id="rId4"/>
    <p:sldLayoutId id="2147485502" r:id="rId5"/>
    <p:sldLayoutId id="2147485503" r:id="rId6"/>
    <p:sldLayoutId id="2147485504" r:id="rId7"/>
    <p:sldLayoutId id="2147485505" r:id="rId8"/>
    <p:sldLayoutId id="2147485506" r:id="rId9"/>
    <p:sldLayoutId id="2147485507" r:id="rId10"/>
    <p:sldLayoutId id="2147485508" r:id="rId11"/>
    <p:sldLayoutId id="2147485509" r:id="rId12"/>
  </p:sldLayoutIdLst>
  <p:timing>
    <p:tnLst>
      <p:par>
        <p:cTn id="1" dur="indefinite" restart="never" nodeType="tmRoot"/>
      </p:par>
    </p:tnLst>
  </p:timing>
  <p:hf sldNum="0" hdr="0" dt="0"/>
  <p:txStyles>
    <p:titleStyle>
      <a:lvl1pPr algn="l" rtl="0" fontAlgn="base">
        <a:spcBef>
          <a:spcPct val="0"/>
        </a:spcBef>
        <a:spcAft>
          <a:spcPct val="0"/>
        </a:spcAft>
        <a:defRPr sz="4200">
          <a:solidFill>
            <a:schemeClr val="tx2"/>
          </a:solidFill>
          <a:latin typeface="+mj-lt"/>
          <a:ea typeface="+mj-ea"/>
          <a:cs typeface="+mj-cs"/>
        </a:defRPr>
      </a:lvl1pPr>
      <a:lvl2pPr algn="l" rtl="0" fontAlgn="base">
        <a:spcBef>
          <a:spcPct val="0"/>
        </a:spcBef>
        <a:spcAft>
          <a:spcPct val="0"/>
        </a:spcAft>
        <a:defRPr sz="4200">
          <a:solidFill>
            <a:schemeClr val="tx2"/>
          </a:solidFill>
          <a:latin typeface="Century Gothic" pitchFamily="34" charset="0"/>
        </a:defRPr>
      </a:lvl2pPr>
      <a:lvl3pPr algn="l" rtl="0" fontAlgn="base">
        <a:spcBef>
          <a:spcPct val="0"/>
        </a:spcBef>
        <a:spcAft>
          <a:spcPct val="0"/>
        </a:spcAft>
        <a:defRPr sz="4200">
          <a:solidFill>
            <a:schemeClr val="tx2"/>
          </a:solidFill>
          <a:latin typeface="Century Gothic" pitchFamily="34" charset="0"/>
        </a:defRPr>
      </a:lvl3pPr>
      <a:lvl4pPr algn="l" rtl="0" fontAlgn="base">
        <a:spcBef>
          <a:spcPct val="0"/>
        </a:spcBef>
        <a:spcAft>
          <a:spcPct val="0"/>
        </a:spcAft>
        <a:defRPr sz="4200">
          <a:solidFill>
            <a:schemeClr val="tx2"/>
          </a:solidFill>
          <a:latin typeface="Century Gothic" pitchFamily="34" charset="0"/>
        </a:defRPr>
      </a:lvl4pPr>
      <a:lvl5pPr algn="l" rtl="0" fontAlgn="base">
        <a:spcBef>
          <a:spcPct val="0"/>
        </a:spcBef>
        <a:spcAft>
          <a:spcPct val="0"/>
        </a:spcAft>
        <a:defRPr sz="4200">
          <a:solidFill>
            <a:schemeClr val="tx2"/>
          </a:solidFill>
          <a:latin typeface="Century Gothic" pitchFamily="34" charset="0"/>
        </a:defRPr>
      </a:lvl5pPr>
      <a:lvl6pPr marL="457200" algn="l" rtl="0" fontAlgn="base">
        <a:spcBef>
          <a:spcPct val="0"/>
        </a:spcBef>
        <a:spcAft>
          <a:spcPct val="0"/>
        </a:spcAft>
        <a:defRPr sz="4200">
          <a:solidFill>
            <a:schemeClr val="tx2"/>
          </a:solidFill>
          <a:latin typeface="Century Gothic" pitchFamily="34" charset="0"/>
        </a:defRPr>
      </a:lvl6pPr>
      <a:lvl7pPr marL="914400" algn="l" rtl="0" fontAlgn="base">
        <a:spcBef>
          <a:spcPct val="0"/>
        </a:spcBef>
        <a:spcAft>
          <a:spcPct val="0"/>
        </a:spcAft>
        <a:defRPr sz="4200">
          <a:solidFill>
            <a:schemeClr val="tx2"/>
          </a:solidFill>
          <a:latin typeface="Century Gothic" pitchFamily="34" charset="0"/>
        </a:defRPr>
      </a:lvl7pPr>
      <a:lvl8pPr marL="1371600" algn="l" rtl="0" fontAlgn="base">
        <a:spcBef>
          <a:spcPct val="0"/>
        </a:spcBef>
        <a:spcAft>
          <a:spcPct val="0"/>
        </a:spcAft>
        <a:defRPr sz="4200">
          <a:solidFill>
            <a:schemeClr val="tx2"/>
          </a:solidFill>
          <a:latin typeface="Century Gothic" pitchFamily="34" charset="0"/>
        </a:defRPr>
      </a:lvl8pPr>
      <a:lvl9pPr marL="1828800" algn="l" rtl="0" fontAlgn="base">
        <a:spcBef>
          <a:spcPct val="0"/>
        </a:spcBef>
        <a:spcAft>
          <a:spcPct val="0"/>
        </a:spcAft>
        <a:defRPr sz="4200">
          <a:solidFill>
            <a:schemeClr val="tx2"/>
          </a:solidFill>
          <a:latin typeface="Century Gothic" pitchFamily="34" charset="0"/>
        </a:defRPr>
      </a:lvl9pPr>
    </p:titleStyle>
    <p:bodyStyle>
      <a:lvl1pPr marL="342900" indent="-342900" algn="l" rtl="0" fontAlgn="base">
        <a:spcBef>
          <a:spcPct val="20000"/>
        </a:spcBef>
        <a:spcAft>
          <a:spcPct val="0"/>
        </a:spcAft>
        <a:buClr>
          <a:schemeClr val="folHlink"/>
        </a:buClr>
        <a:buSzPct val="90000"/>
        <a:buFont typeface="Wingdings" pitchFamily="2" charset="2"/>
        <a:buChar char="n"/>
        <a:defRPr sz="2800">
          <a:solidFill>
            <a:schemeClr val="tx1"/>
          </a:solidFill>
          <a:latin typeface="+mn-lt"/>
          <a:ea typeface="+mn-ea"/>
          <a:cs typeface="+mn-cs"/>
        </a:defRPr>
      </a:lvl1pPr>
      <a:lvl2pPr marL="742950" indent="-285750" algn="l" rtl="0" fontAlgn="base">
        <a:spcBef>
          <a:spcPct val="20000"/>
        </a:spcBef>
        <a:spcAft>
          <a:spcPct val="0"/>
        </a:spcAft>
        <a:buClr>
          <a:schemeClr val="accent1"/>
        </a:buClr>
        <a:buSzPct val="75000"/>
        <a:buFont typeface="Wingdings" pitchFamily="2" charset="2"/>
        <a:buChar char="n"/>
        <a:defRPr sz="2600">
          <a:solidFill>
            <a:schemeClr val="tx1"/>
          </a:solidFill>
          <a:latin typeface="+mn-lt"/>
        </a:defRPr>
      </a:lvl2pPr>
      <a:lvl3pPr marL="1143000" indent="-228600" algn="l" rtl="0" fontAlgn="base">
        <a:spcBef>
          <a:spcPct val="20000"/>
        </a:spcBef>
        <a:spcAft>
          <a:spcPct val="0"/>
        </a:spcAft>
        <a:buClr>
          <a:schemeClr val="folHlink"/>
        </a:buClr>
        <a:buSzPct val="55000"/>
        <a:buFont typeface="Wingdings" pitchFamily="2" charset="2"/>
        <a:buChar char="n"/>
        <a:defRPr sz="2300">
          <a:solidFill>
            <a:schemeClr val="tx1"/>
          </a:solidFill>
          <a:latin typeface="+mn-lt"/>
        </a:defRPr>
      </a:lvl3pPr>
      <a:lvl4pPr marL="1600200" indent="-228600" algn="l" rtl="0" fontAlgn="base">
        <a:spcBef>
          <a:spcPct val="20000"/>
        </a:spcBef>
        <a:spcAft>
          <a:spcPct val="0"/>
        </a:spcAft>
        <a:buClr>
          <a:schemeClr val="accent1"/>
        </a:buClr>
        <a:buFont typeface="Wingdings" pitchFamily="2" charset="2"/>
        <a:buChar char="§"/>
        <a:defRPr sz="2000">
          <a:solidFill>
            <a:schemeClr val="tx1"/>
          </a:solidFill>
          <a:latin typeface="+mn-lt"/>
        </a:defRPr>
      </a:lvl4pPr>
      <a:lvl5pPr marL="2057400" indent="-228600" algn="l" rtl="0" fontAlgn="base">
        <a:spcBef>
          <a:spcPct val="20000"/>
        </a:spcBef>
        <a:spcAft>
          <a:spcPct val="0"/>
        </a:spcAft>
        <a:buClr>
          <a:schemeClr val="accent1"/>
        </a:buClr>
        <a:buFont typeface="Wingdings" pitchFamily="2" charset="2"/>
        <a:buChar char="§"/>
        <a:defRPr sz="2000">
          <a:solidFill>
            <a:schemeClr val="tx1"/>
          </a:solidFill>
          <a:latin typeface="+mn-lt"/>
        </a:defRPr>
      </a:lvl5pPr>
      <a:lvl6pPr marL="2514600" indent="-228600" algn="l" rtl="0" fontAlgn="base">
        <a:spcBef>
          <a:spcPct val="20000"/>
        </a:spcBef>
        <a:spcAft>
          <a:spcPct val="0"/>
        </a:spcAft>
        <a:buClr>
          <a:schemeClr val="accent1"/>
        </a:buClr>
        <a:buFont typeface="Wingdings" pitchFamily="2" charset="2"/>
        <a:buChar char="§"/>
        <a:defRPr sz="2000">
          <a:solidFill>
            <a:schemeClr val="tx1"/>
          </a:solidFill>
          <a:latin typeface="+mn-lt"/>
        </a:defRPr>
      </a:lvl6pPr>
      <a:lvl7pPr marL="2971800" indent="-228600" algn="l" rtl="0" fontAlgn="base">
        <a:spcBef>
          <a:spcPct val="20000"/>
        </a:spcBef>
        <a:spcAft>
          <a:spcPct val="0"/>
        </a:spcAft>
        <a:buClr>
          <a:schemeClr val="accent1"/>
        </a:buClr>
        <a:buFont typeface="Wingdings" pitchFamily="2" charset="2"/>
        <a:buChar char="§"/>
        <a:defRPr sz="2000">
          <a:solidFill>
            <a:schemeClr val="tx1"/>
          </a:solidFill>
          <a:latin typeface="+mn-lt"/>
        </a:defRPr>
      </a:lvl7pPr>
      <a:lvl8pPr marL="3429000" indent="-228600" algn="l" rtl="0" fontAlgn="base">
        <a:spcBef>
          <a:spcPct val="20000"/>
        </a:spcBef>
        <a:spcAft>
          <a:spcPct val="0"/>
        </a:spcAft>
        <a:buClr>
          <a:schemeClr val="accent1"/>
        </a:buClr>
        <a:buFont typeface="Wingdings" pitchFamily="2" charset="2"/>
        <a:buChar char="§"/>
        <a:defRPr sz="2000">
          <a:solidFill>
            <a:schemeClr val="tx1"/>
          </a:solidFill>
          <a:latin typeface="+mn-lt"/>
        </a:defRPr>
      </a:lvl8pPr>
      <a:lvl9pPr marL="3886200" indent="-228600" algn="l" rtl="0" fontAlgn="base">
        <a:spcBef>
          <a:spcPct val="20000"/>
        </a:spcBef>
        <a:spcAft>
          <a:spcPct val="0"/>
        </a:spcAft>
        <a:buClr>
          <a:schemeClr val="accent1"/>
        </a:buClr>
        <a:buFont typeface="Wingdings" pitchFamily="2" charset="2"/>
        <a:buChar char="§"/>
        <a:defRPr sz="2000">
          <a:solidFill>
            <a:schemeClr val="tx1"/>
          </a:solidFill>
          <a:latin typeface="+mn-lt"/>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5" name="Rectangle 3"/>
          <p:cNvSpPr>
            <a:spLocks noChangeArrowheads="1"/>
          </p:cNvSpPr>
          <p:nvPr/>
        </p:nvSpPr>
        <p:spPr bwMode="auto">
          <a:xfrm>
            <a:off x="0" y="0"/>
            <a:ext cx="609600" cy="4876800"/>
          </a:xfrm>
          <a:prstGeom prst="rect">
            <a:avLst/>
          </a:prstGeom>
          <a:solidFill>
            <a:schemeClr val="accent1"/>
          </a:solidFill>
          <a:ln>
            <a:noFill/>
          </a:ln>
          <a:effectLst/>
          <a:extLst>
            <a:ext uri="{91240B29-F687-4F45-9708-019B960494DF}">
              <a14:hiddenLine xmlns:a14="http://schemas.microsoft.com/office/drawing/2010/main" w="9525">
                <a:solidFill>
                  <a:schemeClr val="bg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de-DE" altLang="de-DE" sz="2400">
              <a:solidFill>
                <a:srgbClr val="4D4D4D"/>
              </a:solidFill>
              <a:latin typeface="Times New Roman" charset="0"/>
            </a:endParaRPr>
          </a:p>
        </p:txBody>
      </p:sp>
      <p:sp>
        <p:nvSpPr>
          <p:cNvPr id="3078" name="Line 6"/>
          <p:cNvSpPr>
            <a:spLocks noChangeShapeType="1"/>
          </p:cNvSpPr>
          <p:nvPr/>
        </p:nvSpPr>
        <p:spPr bwMode="auto">
          <a:xfrm flipV="1">
            <a:off x="381000" y="1524000"/>
            <a:ext cx="8763000" cy="7938"/>
          </a:xfrm>
          <a:prstGeom prst="line">
            <a:avLst/>
          </a:prstGeom>
          <a:noFill/>
          <a:ln w="19050">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sz="1800">
              <a:solidFill>
                <a:srgbClr val="4D4D4D"/>
              </a:solidFill>
              <a:latin typeface="Arial" charset="0"/>
            </a:endParaRPr>
          </a:p>
        </p:txBody>
      </p:sp>
      <p:sp>
        <p:nvSpPr>
          <p:cNvPr id="3079" name="Rectangle 7"/>
          <p:cNvSpPr>
            <a:spLocks noGrp="1" noChangeArrowheads="1"/>
          </p:cNvSpPr>
          <p:nvPr>
            <p:ph type="title"/>
          </p:nvPr>
        </p:nvSpPr>
        <p:spPr bwMode="auto">
          <a:xfrm>
            <a:off x="914400" y="277813"/>
            <a:ext cx="60198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de-DE" altLang="de-DE" smtClean="0"/>
              <a:t>Titelmasterformat durch Klicken bearbeiten</a:t>
            </a:r>
          </a:p>
        </p:txBody>
      </p:sp>
      <p:sp>
        <p:nvSpPr>
          <p:cNvPr id="3080" name="Rectangle 8"/>
          <p:cNvSpPr>
            <a:spLocks noGrp="1" noChangeArrowheads="1"/>
          </p:cNvSpPr>
          <p:nvPr>
            <p:ph type="body" idx="1"/>
          </p:nvPr>
        </p:nvSpPr>
        <p:spPr bwMode="auto">
          <a:xfrm>
            <a:off x="914400" y="1600200"/>
            <a:ext cx="7772400" cy="4530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de-DE" altLang="de-DE" smtClean="0"/>
              <a:t>Textmasterformate durch Klicken bearbeiten</a:t>
            </a:r>
          </a:p>
          <a:p>
            <a:pPr lvl="1"/>
            <a:r>
              <a:rPr lang="de-DE" altLang="de-DE" smtClean="0"/>
              <a:t>Zweite Ebene</a:t>
            </a:r>
          </a:p>
          <a:p>
            <a:pPr lvl="2"/>
            <a:r>
              <a:rPr lang="de-DE" altLang="de-DE" smtClean="0"/>
              <a:t>Dritte Ebene</a:t>
            </a:r>
          </a:p>
          <a:p>
            <a:pPr lvl="3"/>
            <a:r>
              <a:rPr lang="de-DE" altLang="de-DE" smtClean="0"/>
              <a:t>Vierte Ebene</a:t>
            </a:r>
          </a:p>
          <a:p>
            <a:pPr lvl="4"/>
            <a:r>
              <a:rPr lang="de-DE" altLang="de-DE" smtClean="0"/>
              <a:t>Fünfte Ebene</a:t>
            </a:r>
          </a:p>
        </p:txBody>
      </p:sp>
      <p:sp>
        <p:nvSpPr>
          <p:cNvPr id="3081" name="Rectangle 9"/>
          <p:cNvSpPr>
            <a:spLocks noGrp="1" noChangeArrowheads="1"/>
          </p:cNvSpPr>
          <p:nvPr>
            <p:ph type="dt" sz="half" idx="2"/>
          </p:nvPr>
        </p:nvSpPr>
        <p:spPr bwMode="auto">
          <a:xfrm>
            <a:off x="914400" y="6251575"/>
            <a:ext cx="12954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000"/>
            </a:lvl1pPr>
          </a:lstStyle>
          <a:p>
            <a:endParaRPr lang="de-DE" altLang="de-DE">
              <a:solidFill>
                <a:srgbClr val="4D4D4D"/>
              </a:solidFill>
              <a:latin typeface="Arial" charset="0"/>
            </a:endParaRPr>
          </a:p>
        </p:txBody>
      </p:sp>
      <p:sp>
        <p:nvSpPr>
          <p:cNvPr id="3082" name="Rectangle 10"/>
          <p:cNvSpPr>
            <a:spLocks noGrp="1" noChangeArrowheads="1"/>
          </p:cNvSpPr>
          <p:nvPr>
            <p:ph type="ftr" sz="quarter" idx="3"/>
          </p:nvPr>
        </p:nvSpPr>
        <p:spPr bwMode="auto">
          <a:xfrm>
            <a:off x="2362200" y="6248400"/>
            <a:ext cx="5181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000"/>
            </a:lvl1pPr>
          </a:lstStyle>
          <a:p>
            <a:r>
              <a:rPr lang="de-DE" altLang="de-DE">
                <a:solidFill>
                  <a:srgbClr val="4D4D4D"/>
                </a:solidFill>
                <a:latin typeface="Arial" charset="0"/>
              </a:rPr>
              <a:t>Deutsches Institut für Jugendhilfe und Familienrecht e.V. (DIJuF)</a:t>
            </a:r>
          </a:p>
        </p:txBody>
      </p:sp>
      <p:sp>
        <p:nvSpPr>
          <p:cNvPr id="3083" name="Rectangle 11"/>
          <p:cNvSpPr>
            <a:spLocks noGrp="1" noChangeArrowheads="1"/>
          </p:cNvSpPr>
          <p:nvPr>
            <p:ph type="sldNum" sz="quarter" idx="4"/>
          </p:nvPr>
        </p:nvSpPr>
        <p:spPr bwMode="auto">
          <a:xfrm>
            <a:off x="7772400" y="6248400"/>
            <a:ext cx="9144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000"/>
            </a:lvl1pPr>
          </a:lstStyle>
          <a:p>
            <a:fld id="{FE9F503B-39E0-4EF9-83AE-F6EA4F5ECDC8}" type="slidenum">
              <a:rPr lang="de-DE" altLang="de-DE">
                <a:solidFill>
                  <a:srgbClr val="4D4D4D"/>
                </a:solidFill>
                <a:latin typeface="Arial" charset="0"/>
              </a:rPr>
              <a:pPr/>
              <a:t>‹Nr.›</a:t>
            </a:fld>
            <a:endParaRPr lang="de-DE" altLang="de-DE">
              <a:solidFill>
                <a:srgbClr val="4D4D4D"/>
              </a:solidFill>
              <a:latin typeface="Arial" charset="0"/>
            </a:endParaRPr>
          </a:p>
        </p:txBody>
      </p:sp>
      <p:sp>
        <p:nvSpPr>
          <p:cNvPr id="3084" name="Line 12"/>
          <p:cNvSpPr>
            <a:spLocks noChangeShapeType="1"/>
          </p:cNvSpPr>
          <p:nvPr/>
        </p:nvSpPr>
        <p:spPr bwMode="auto">
          <a:xfrm>
            <a:off x="0" y="4876800"/>
            <a:ext cx="609600" cy="0"/>
          </a:xfrm>
          <a:prstGeom prst="line">
            <a:avLst/>
          </a:prstGeom>
          <a:noFill/>
          <a:ln w="44450">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sz="1800">
              <a:solidFill>
                <a:srgbClr val="4D4D4D"/>
              </a:solidFill>
              <a:latin typeface="Arial" charset="0"/>
            </a:endParaRPr>
          </a:p>
        </p:txBody>
      </p:sp>
      <p:pic>
        <p:nvPicPr>
          <p:cNvPr id="3085" name="Picture 13" descr="C:\Dokumente und Einstellungen\stuertz\Eigene Dateien\dijufdaten\d\org verw\dijuf_logo.jpg"/>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7759700" y="0"/>
            <a:ext cx="1384300" cy="1524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54893823"/>
      </p:ext>
    </p:extLst>
  </p:cSld>
  <p:clrMap bg1="lt1" tx1="dk1" bg2="lt2" tx2="dk2" accent1="accent1" accent2="accent2" accent3="accent3" accent4="accent4" accent5="accent5" accent6="accent6" hlink="hlink" folHlink="folHlink"/>
  <p:sldLayoutIdLst>
    <p:sldLayoutId id="2147485511" r:id="rId1"/>
    <p:sldLayoutId id="2147485512" r:id="rId2"/>
    <p:sldLayoutId id="2147485513" r:id="rId3"/>
    <p:sldLayoutId id="2147485514" r:id="rId4"/>
    <p:sldLayoutId id="2147485515" r:id="rId5"/>
    <p:sldLayoutId id="2147485516" r:id="rId6"/>
    <p:sldLayoutId id="2147485517" r:id="rId7"/>
    <p:sldLayoutId id="2147485518" r:id="rId8"/>
    <p:sldLayoutId id="2147485519" r:id="rId9"/>
    <p:sldLayoutId id="2147485520" r:id="rId10"/>
    <p:sldLayoutId id="2147485521" r:id="rId11"/>
  </p:sldLayoutIdLst>
  <p:timing>
    <p:tnLst>
      <p:par>
        <p:cTn id="1" dur="indefinite" restart="never" nodeType="tmRoot"/>
      </p:par>
    </p:tnLst>
  </p:timing>
  <p:hf sldNum="0" hdr="0" dt="0"/>
  <p:txStyles>
    <p:titleStyle>
      <a:lvl1pPr algn="l" rtl="0" fontAlgn="base">
        <a:spcBef>
          <a:spcPct val="0"/>
        </a:spcBef>
        <a:spcAft>
          <a:spcPct val="0"/>
        </a:spcAft>
        <a:defRPr sz="4200">
          <a:solidFill>
            <a:schemeClr val="tx2"/>
          </a:solidFill>
          <a:latin typeface="+mj-lt"/>
          <a:ea typeface="+mj-ea"/>
          <a:cs typeface="+mj-cs"/>
        </a:defRPr>
      </a:lvl1pPr>
      <a:lvl2pPr algn="l" rtl="0" fontAlgn="base">
        <a:spcBef>
          <a:spcPct val="0"/>
        </a:spcBef>
        <a:spcAft>
          <a:spcPct val="0"/>
        </a:spcAft>
        <a:defRPr sz="4200">
          <a:solidFill>
            <a:schemeClr val="tx2"/>
          </a:solidFill>
          <a:latin typeface="Century Gothic" pitchFamily="34" charset="0"/>
        </a:defRPr>
      </a:lvl2pPr>
      <a:lvl3pPr algn="l" rtl="0" fontAlgn="base">
        <a:spcBef>
          <a:spcPct val="0"/>
        </a:spcBef>
        <a:spcAft>
          <a:spcPct val="0"/>
        </a:spcAft>
        <a:defRPr sz="4200">
          <a:solidFill>
            <a:schemeClr val="tx2"/>
          </a:solidFill>
          <a:latin typeface="Century Gothic" pitchFamily="34" charset="0"/>
        </a:defRPr>
      </a:lvl3pPr>
      <a:lvl4pPr algn="l" rtl="0" fontAlgn="base">
        <a:spcBef>
          <a:spcPct val="0"/>
        </a:spcBef>
        <a:spcAft>
          <a:spcPct val="0"/>
        </a:spcAft>
        <a:defRPr sz="4200">
          <a:solidFill>
            <a:schemeClr val="tx2"/>
          </a:solidFill>
          <a:latin typeface="Century Gothic" pitchFamily="34" charset="0"/>
        </a:defRPr>
      </a:lvl4pPr>
      <a:lvl5pPr algn="l" rtl="0" fontAlgn="base">
        <a:spcBef>
          <a:spcPct val="0"/>
        </a:spcBef>
        <a:spcAft>
          <a:spcPct val="0"/>
        </a:spcAft>
        <a:defRPr sz="4200">
          <a:solidFill>
            <a:schemeClr val="tx2"/>
          </a:solidFill>
          <a:latin typeface="Century Gothic" pitchFamily="34" charset="0"/>
        </a:defRPr>
      </a:lvl5pPr>
      <a:lvl6pPr marL="457200" algn="l" rtl="0" fontAlgn="base">
        <a:spcBef>
          <a:spcPct val="0"/>
        </a:spcBef>
        <a:spcAft>
          <a:spcPct val="0"/>
        </a:spcAft>
        <a:defRPr sz="4200">
          <a:solidFill>
            <a:schemeClr val="tx2"/>
          </a:solidFill>
          <a:latin typeface="Century Gothic" pitchFamily="34" charset="0"/>
        </a:defRPr>
      </a:lvl6pPr>
      <a:lvl7pPr marL="914400" algn="l" rtl="0" fontAlgn="base">
        <a:spcBef>
          <a:spcPct val="0"/>
        </a:spcBef>
        <a:spcAft>
          <a:spcPct val="0"/>
        </a:spcAft>
        <a:defRPr sz="4200">
          <a:solidFill>
            <a:schemeClr val="tx2"/>
          </a:solidFill>
          <a:latin typeface="Century Gothic" pitchFamily="34" charset="0"/>
        </a:defRPr>
      </a:lvl7pPr>
      <a:lvl8pPr marL="1371600" algn="l" rtl="0" fontAlgn="base">
        <a:spcBef>
          <a:spcPct val="0"/>
        </a:spcBef>
        <a:spcAft>
          <a:spcPct val="0"/>
        </a:spcAft>
        <a:defRPr sz="4200">
          <a:solidFill>
            <a:schemeClr val="tx2"/>
          </a:solidFill>
          <a:latin typeface="Century Gothic" pitchFamily="34" charset="0"/>
        </a:defRPr>
      </a:lvl8pPr>
      <a:lvl9pPr marL="1828800" algn="l" rtl="0" fontAlgn="base">
        <a:spcBef>
          <a:spcPct val="0"/>
        </a:spcBef>
        <a:spcAft>
          <a:spcPct val="0"/>
        </a:spcAft>
        <a:defRPr sz="4200">
          <a:solidFill>
            <a:schemeClr val="tx2"/>
          </a:solidFill>
          <a:latin typeface="Century Gothic" pitchFamily="34" charset="0"/>
        </a:defRPr>
      </a:lvl9pPr>
    </p:titleStyle>
    <p:bodyStyle>
      <a:lvl1pPr marL="342900" indent="-342900" algn="l" rtl="0" fontAlgn="base">
        <a:spcBef>
          <a:spcPct val="20000"/>
        </a:spcBef>
        <a:spcAft>
          <a:spcPct val="0"/>
        </a:spcAft>
        <a:buClr>
          <a:schemeClr val="folHlink"/>
        </a:buClr>
        <a:buSzPct val="90000"/>
        <a:buFont typeface="Wingdings" pitchFamily="2" charset="2"/>
        <a:buChar char="n"/>
        <a:defRPr sz="2800">
          <a:solidFill>
            <a:schemeClr val="tx1"/>
          </a:solidFill>
          <a:latin typeface="+mn-lt"/>
          <a:ea typeface="+mn-ea"/>
          <a:cs typeface="+mn-cs"/>
        </a:defRPr>
      </a:lvl1pPr>
      <a:lvl2pPr marL="742950" indent="-285750" algn="l" rtl="0" fontAlgn="base">
        <a:spcBef>
          <a:spcPct val="20000"/>
        </a:spcBef>
        <a:spcAft>
          <a:spcPct val="0"/>
        </a:spcAft>
        <a:buClr>
          <a:schemeClr val="accent1"/>
        </a:buClr>
        <a:buSzPct val="75000"/>
        <a:buFont typeface="Wingdings" pitchFamily="2" charset="2"/>
        <a:buChar char="n"/>
        <a:defRPr sz="2600">
          <a:solidFill>
            <a:schemeClr val="tx1"/>
          </a:solidFill>
          <a:latin typeface="+mn-lt"/>
        </a:defRPr>
      </a:lvl2pPr>
      <a:lvl3pPr marL="1143000" indent="-228600" algn="l" rtl="0" fontAlgn="base">
        <a:spcBef>
          <a:spcPct val="20000"/>
        </a:spcBef>
        <a:spcAft>
          <a:spcPct val="0"/>
        </a:spcAft>
        <a:buClr>
          <a:schemeClr val="folHlink"/>
        </a:buClr>
        <a:buSzPct val="55000"/>
        <a:buFont typeface="Wingdings" pitchFamily="2" charset="2"/>
        <a:buChar char="n"/>
        <a:defRPr sz="2300">
          <a:solidFill>
            <a:schemeClr val="tx1"/>
          </a:solidFill>
          <a:latin typeface="+mn-lt"/>
        </a:defRPr>
      </a:lvl3pPr>
      <a:lvl4pPr marL="1600200" indent="-228600" algn="l" rtl="0" fontAlgn="base">
        <a:spcBef>
          <a:spcPct val="20000"/>
        </a:spcBef>
        <a:spcAft>
          <a:spcPct val="0"/>
        </a:spcAft>
        <a:buClr>
          <a:schemeClr val="accent1"/>
        </a:buClr>
        <a:buFont typeface="Wingdings" pitchFamily="2" charset="2"/>
        <a:buChar char="§"/>
        <a:defRPr sz="2000">
          <a:solidFill>
            <a:schemeClr val="tx1"/>
          </a:solidFill>
          <a:latin typeface="+mn-lt"/>
        </a:defRPr>
      </a:lvl4pPr>
      <a:lvl5pPr marL="2057400" indent="-228600" algn="l" rtl="0" fontAlgn="base">
        <a:spcBef>
          <a:spcPct val="20000"/>
        </a:spcBef>
        <a:spcAft>
          <a:spcPct val="0"/>
        </a:spcAft>
        <a:buClr>
          <a:schemeClr val="accent1"/>
        </a:buClr>
        <a:buFont typeface="Wingdings" pitchFamily="2" charset="2"/>
        <a:buChar char="§"/>
        <a:defRPr sz="2000">
          <a:solidFill>
            <a:schemeClr val="tx1"/>
          </a:solidFill>
          <a:latin typeface="+mn-lt"/>
        </a:defRPr>
      </a:lvl5pPr>
      <a:lvl6pPr marL="2514600" indent="-228600" algn="l" rtl="0" fontAlgn="base">
        <a:spcBef>
          <a:spcPct val="20000"/>
        </a:spcBef>
        <a:spcAft>
          <a:spcPct val="0"/>
        </a:spcAft>
        <a:buClr>
          <a:schemeClr val="accent1"/>
        </a:buClr>
        <a:buFont typeface="Wingdings" pitchFamily="2" charset="2"/>
        <a:buChar char="§"/>
        <a:defRPr sz="2000">
          <a:solidFill>
            <a:schemeClr val="tx1"/>
          </a:solidFill>
          <a:latin typeface="+mn-lt"/>
        </a:defRPr>
      </a:lvl6pPr>
      <a:lvl7pPr marL="2971800" indent="-228600" algn="l" rtl="0" fontAlgn="base">
        <a:spcBef>
          <a:spcPct val="20000"/>
        </a:spcBef>
        <a:spcAft>
          <a:spcPct val="0"/>
        </a:spcAft>
        <a:buClr>
          <a:schemeClr val="accent1"/>
        </a:buClr>
        <a:buFont typeface="Wingdings" pitchFamily="2" charset="2"/>
        <a:buChar char="§"/>
        <a:defRPr sz="2000">
          <a:solidFill>
            <a:schemeClr val="tx1"/>
          </a:solidFill>
          <a:latin typeface="+mn-lt"/>
        </a:defRPr>
      </a:lvl7pPr>
      <a:lvl8pPr marL="3429000" indent="-228600" algn="l" rtl="0" fontAlgn="base">
        <a:spcBef>
          <a:spcPct val="20000"/>
        </a:spcBef>
        <a:spcAft>
          <a:spcPct val="0"/>
        </a:spcAft>
        <a:buClr>
          <a:schemeClr val="accent1"/>
        </a:buClr>
        <a:buFont typeface="Wingdings" pitchFamily="2" charset="2"/>
        <a:buChar char="§"/>
        <a:defRPr sz="2000">
          <a:solidFill>
            <a:schemeClr val="tx1"/>
          </a:solidFill>
          <a:latin typeface="+mn-lt"/>
        </a:defRPr>
      </a:lvl8pPr>
      <a:lvl9pPr marL="3886200" indent="-228600" algn="l" rtl="0" fontAlgn="base">
        <a:spcBef>
          <a:spcPct val="20000"/>
        </a:spcBef>
        <a:spcAft>
          <a:spcPct val="0"/>
        </a:spcAft>
        <a:buClr>
          <a:schemeClr val="accent1"/>
        </a:buClr>
        <a:buFont typeface="Wingdings" pitchFamily="2" charset="2"/>
        <a:buChar char="§"/>
        <a:defRPr sz="2000">
          <a:solidFill>
            <a:schemeClr val="tx1"/>
          </a:solidFill>
          <a:latin typeface="+mn-lt"/>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3"/>
          <p:cNvSpPr>
            <a:spLocks noChangeArrowheads="1"/>
          </p:cNvSpPr>
          <p:nvPr/>
        </p:nvSpPr>
        <p:spPr bwMode="auto">
          <a:xfrm>
            <a:off x="0" y="0"/>
            <a:ext cx="609600" cy="4876800"/>
          </a:xfrm>
          <a:prstGeom prst="rect">
            <a:avLst/>
          </a:prstGeom>
          <a:solidFill>
            <a:schemeClr val="accent1"/>
          </a:solidFill>
          <a:ln>
            <a:noFill/>
          </a:ln>
          <a:effectLst/>
          <a:extLst>
            <a:ext uri="{91240B29-F687-4F45-9708-019B960494DF}">
              <a14:hiddenLine xmlns:a14="http://schemas.microsoft.com/office/drawing/2010/main" w="9525">
                <a:solidFill>
                  <a:schemeClr val="bg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endParaRPr lang="de-DE" altLang="de-DE" sz="2400" smtClean="0">
              <a:solidFill>
                <a:srgbClr val="4D4D4D"/>
              </a:solidFill>
              <a:latin typeface="Times New Roman" pitchFamily="18" charset="0"/>
            </a:endParaRPr>
          </a:p>
        </p:txBody>
      </p:sp>
      <p:sp>
        <p:nvSpPr>
          <p:cNvPr id="1027" name="Line 6"/>
          <p:cNvSpPr>
            <a:spLocks noChangeShapeType="1"/>
          </p:cNvSpPr>
          <p:nvPr/>
        </p:nvSpPr>
        <p:spPr bwMode="auto">
          <a:xfrm flipV="1">
            <a:off x="381000" y="1524000"/>
            <a:ext cx="8763000" cy="7938"/>
          </a:xfrm>
          <a:prstGeom prst="line">
            <a:avLst/>
          </a:prstGeom>
          <a:noFill/>
          <a:ln w="19050">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sz="1800">
              <a:solidFill>
                <a:srgbClr val="4D4D4D"/>
              </a:solidFill>
              <a:latin typeface="Arial" charset="0"/>
            </a:endParaRPr>
          </a:p>
        </p:txBody>
      </p:sp>
      <p:sp>
        <p:nvSpPr>
          <p:cNvPr id="1028" name="Rectangle 7"/>
          <p:cNvSpPr>
            <a:spLocks noGrp="1" noChangeArrowheads="1"/>
          </p:cNvSpPr>
          <p:nvPr>
            <p:ph type="title"/>
          </p:nvPr>
        </p:nvSpPr>
        <p:spPr bwMode="auto">
          <a:xfrm>
            <a:off x="914400" y="277813"/>
            <a:ext cx="60198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de-DE" altLang="de-DE" smtClean="0"/>
              <a:t>Titelmasterformat durch Klicken bearbeiten</a:t>
            </a:r>
          </a:p>
        </p:txBody>
      </p:sp>
      <p:sp>
        <p:nvSpPr>
          <p:cNvPr id="1029" name="Rectangle 8"/>
          <p:cNvSpPr>
            <a:spLocks noGrp="1" noChangeArrowheads="1"/>
          </p:cNvSpPr>
          <p:nvPr>
            <p:ph type="body" idx="1"/>
          </p:nvPr>
        </p:nvSpPr>
        <p:spPr bwMode="auto">
          <a:xfrm>
            <a:off x="914400" y="1600200"/>
            <a:ext cx="7772400" cy="4530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de-DE" altLang="de-DE" smtClean="0"/>
              <a:t>Textmasterformate durch Klicken bearbeiten</a:t>
            </a:r>
          </a:p>
          <a:p>
            <a:pPr lvl="1"/>
            <a:r>
              <a:rPr lang="de-DE" altLang="de-DE" smtClean="0"/>
              <a:t>Zweite Ebene</a:t>
            </a:r>
          </a:p>
          <a:p>
            <a:pPr lvl="2"/>
            <a:r>
              <a:rPr lang="de-DE" altLang="de-DE" smtClean="0"/>
              <a:t>Dritte Ebene</a:t>
            </a:r>
          </a:p>
          <a:p>
            <a:pPr lvl="3"/>
            <a:r>
              <a:rPr lang="de-DE" altLang="de-DE" smtClean="0"/>
              <a:t>Vierte Ebene</a:t>
            </a:r>
          </a:p>
          <a:p>
            <a:pPr lvl="4"/>
            <a:r>
              <a:rPr lang="de-DE" altLang="de-DE" smtClean="0"/>
              <a:t>Fünfte Ebene</a:t>
            </a:r>
          </a:p>
        </p:txBody>
      </p:sp>
      <p:sp>
        <p:nvSpPr>
          <p:cNvPr id="3081" name="Rectangle 9"/>
          <p:cNvSpPr>
            <a:spLocks noGrp="1" noChangeArrowheads="1"/>
          </p:cNvSpPr>
          <p:nvPr>
            <p:ph type="dt" sz="half" idx="2"/>
          </p:nvPr>
        </p:nvSpPr>
        <p:spPr bwMode="auto">
          <a:xfrm>
            <a:off x="914400" y="6251575"/>
            <a:ext cx="12954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000">
                <a:latin typeface="Arial" pitchFamily="34" charset="0"/>
              </a:defRPr>
            </a:lvl1pPr>
          </a:lstStyle>
          <a:p>
            <a:pPr>
              <a:defRPr/>
            </a:pPr>
            <a:endParaRPr lang="de-DE">
              <a:solidFill>
                <a:srgbClr val="4D4D4D"/>
              </a:solidFill>
            </a:endParaRPr>
          </a:p>
        </p:txBody>
      </p:sp>
      <p:sp>
        <p:nvSpPr>
          <p:cNvPr id="3082" name="Rectangle 10"/>
          <p:cNvSpPr>
            <a:spLocks noGrp="1" noChangeArrowheads="1"/>
          </p:cNvSpPr>
          <p:nvPr>
            <p:ph type="ftr" sz="quarter" idx="3"/>
          </p:nvPr>
        </p:nvSpPr>
        <p:spPr bwMode="auto">
          <a:xfrm>
            <a:off x="2362200" y="6248400"/>
            <a:ext cx="5181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000">
                <a:latin typeface="Arial" pitchFamily="34" charset="0"/>
              </a:defRPr>
            </a:lvl1pPr>
          </a:lstStyle>
          <a:p>
            <a:pPr>
              <a:defRPr/>
            </a:pPr>
            <a:r>
              <a:rPr lang="de-DE">
                <a:solidFill>
                  <a:srgbClr val="4D4D4D"/>
                </a:solidFill>
              </a:rPr>
              <a:t>Deutsches Institut für Jugendhilfe und Familienrecht e.V. (DIJuF)</a:t>
            </a:r>
          </a:p>
        </p:txBody>
      </p:sp>
      <p:sp>
        <p:nvSpPr>
          <p:cNvPr id="3083" name="Rectangle 11"/>
          <p:cNvSpPr>
            <a:spLocks noGrp="1" noChangeArrowheads="1"/>
          </p:cNvSpPr>
          <p:nvPr>
            <p:ph type="sldNum" sz="quarter" idx="4"/>
          </p:nvPr>
        </p:nvSpPr>
        <p:spPr bwMode="auto">
          <a:xfrm>
            <a:off x="7772400" y="6248400"/>
            <a:ext cx="9144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000">
                <a:latin typeface="Arial" pitchFamily="34" charset="0"/>
              </a:defRPr>
            </a:lvl1pPr>
          </a:lstStyle>
          <a:p>
            <a:pPr>
              <a:defRPr/>
            </a:pPr>
            <a:fld id="{5D0449AE-67C9-4E0D-AFA5-97F1DB720C50}" type="slidenum">
              <a:rPr lang="de-DE">
                <a:solidFill>
                  <a:srgbClr val="4D4D4D"/>
                </a:solidFill>
              </a:rPr>
              <a:pPr>
                <a:defRPr/>
              </a:pPr>
              <a:t>‹Nr.›</a:t>
            </a:fld>
            <a:endParaRPr lang="de-DE">
              <a:solidFill>
                <a:srgbClr val="4D4D4D"/>
              </a:solidFill>
            </a:endParaRPr>
          </a:p>
        </p:txBody>
      </p:sp>
      <p:sp>
        <p:nvSpPr>
          <p:cNvPr id="1033" name="Line 12"/>
          <p:cNvSpPr>
            <a:spLocks noChangeShapeType="1"/>
          </p:cNvSpPr>
          <p:nvPr/>
        </p:nvSpPr>
        <p:spPr bwMode="auto">
          <a:xfrm>
            <a:off x="0" y="4876800"/>
            <a:ext cx="609600" cy="0"/>
          </a:xfrm>
          <a:prstGeom prst="line">
            <a:avLst/>
          </a:prstGeom>
          <a:noFill/>
          <a:ln w="44450">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sz="1800">
              <a:solidFill>
                <a:srgbClr val="4D4D4D"/>
              </a:solidFill>
              <a:latin typeface="Arial" charset="0"/>
            </a:endParaRPr>
          </a:p>
        </p:txBody>
      </p:sp>
      <p:pic>
        <p:nvPicPr>
          <p:cNvPr id="1034" name="Picture 13" descr="dijuf_logo"/>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7759700" y="0"/>
            <a:ext cx="1384300" cy="152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265349412"/>
      </p:ext>
    </p:extLst>
  </p:cSld>
  <p:clrMap bg1="lt1" tx1="dk1" bg2="lt2" tx2="dk2" accent1="accent1" accent2="accent2" accent3="accent3" accent4="accent4" accent5="accent5" accent6="accent6" hlink="hlink" folHlink="folHlink"/>
  <p:sldLayoutIdLst>
    <p:sldLayoutId id="2147485523" r:id="rId1"/>
    <p:sldLayoutId id="2147485524" r:id="rId2"/>
    <p:sldLayoutId id="2147485525" r:id="rId3"/>
    <p:sldLayoutId id="2147485526" r:id="rId4"/>
    <p:sldLayoutId id="2147485527" r:id="rId5"/>
    <p:sldLayoutId id="2147485528" r:id="rId6"/>
    <p:sldLayoutId id="2147485529" r:id="rId7"/>
    <p:sldLayoutId id="2147485530" r:id="rId8"/>
    <p:sldLayoutId id="2147485531" r:id="rId9"/>
    <p:sldLayoutId id="2147485532" r:id="rId10"/>
    <p:sldLayoutId id="2147485533" r:id="rId11"/>
    <p:sldLayoutId id="2147485534" r:id="rId12"/>
    <p:sldLayoutId id="2147485535" r:id="rId13"/>
  </p:sldLayoutIdLst>
  <p:timing>
    <p:tnLst>
      <p:par>
        <p:cTn id="1" dur="indefinite" restart="never" nodeType="tmRoot"/>
      </p:par>
    </p:tnLst>
  </p:timing>
  <p:hf sldNum="0" hdr="0" dt="0"/>
  <p:txStyles>
    <p:titleStyle>
      <a:lvl1pPr algn="l" rtl="0" eaLnBrk="0" fontAlgn="base" hangingPunct="0">
        <a:spcBef>
          <a:spcPct val="0"/>
        </a:spcBef>
        <a:spcAft>
          <a:spcPct val="0"/>
        </a:spcAft>
        <a:defRPr sz="4200">
          <a:solidFill>
            <a:schemeClr val="tx2"/>
          </a:solidFill>
          <a:latin typeface="+mj-lt"/>
          <a:ea typeface="+mj-ea"/>
          <a:cs typeface="+mj-cs"/>
        </a:defRPr>
      </a:lvl1pPr>
      <a:lvl2pPr algn="l" rtl="0" eaLnBrk="0" fontAlgn="base" hangingPunct="0">
        <a:spcBef>
          <a:spcPct val="0"/>
        </a:spcBef>
        <a:spcAft>
          <a:spcPct val="0"/>
        </a:spcAft>
        <a:defRPr sz="4200">
          <a:solidFill>
            <a:schemeClr val="tx2"/>
          </a:solidFill>
          <a:latin typeface="Century Gothic" pitchFamily="34" charset="0"/>
        </a:defRPr>
      </a:lvl2pPr>
      <a:lvl3pPr algn="l" rtl="0" eaLnBrk="0" fontAlgn="base" hangingPunct="0">
        <a:spcBef>
          <a:spcPct val="0"/>
        </a:spcBef>
        <a:spcAft>
          <a:spcPct val="0"/>
        </a:spcAft>
        <a:defRPr sz="4200">
          <a:solidFill>
            <a:schemeClr val="tx2"/>
          </a:solidFill>
          <a:latin typeface="Century Gothic" pitchFamily="34" charset="0"/>
        </a:defRPr>
      </a:lvl3pPr>
      <a:lvl4pPr algn="l" rtl="0" eaLnBrk="0" fontAlgn="base" hangingPunct="0">
        <a:spcBef>
          <a:spcPct val="0"/>
        </a:spcBef>
        <a:spcAft>
          <a:spcPct val="0"/>
        </a:spcAft>
        <a:defRPr sz="4200">
          <a:solidFill>
            <a:schemeClr val="tx2"/>
          </a:solidFill>
          <a:latin typeface="Century Gothic" pitchFamily="34" charset="0"/>
        </a:defRPr>
      </a:lvl4pPr>
      <a:lvl5pPr algn="l" rtl="0" eaLnBrk="0" fontAlgn="base" hangingPunct="0">
        <a:spcBef>
          <a:spcPct val="0"/>
        </a:spcBef>
        <a:spcAft>
          <a:spcPct val="0"/>
        </a:spcAft>
        <a:defRPr sz="4200">
          <a:solidFill>
            <a:schemeClr val="tx2"/>
          </a:solidFill>
          <a:latin typeface="Century Gothic" pitchFamily="34" charset="0"/>
        </a:defRPr>
      </a:lvl5pPr>
      <a:lvl6pPr marL="457200" algn="l" rtl="0" fontAlgn="base">
        <a:spcBef>
          <a:spcPct val="0"/>
        </a:spcBef>
        <a:spcAft>
          <a:spcPct val="0"/>
        </a:spcAft>
        <a:defRPr sz="4200">
          <a:solidFill>
            <a:schemeClr val="tx2"/>
          </a:solidFill>
          <a:latin typeface="Century Gothic" pitchFamily="34" charset="0"/>
        </a:defRPr>
      </a:lvl6pPr>
      <a:lvl7pPr marL="914400" algn="l" rtl="0" fontAlgn="base">
        <a:spcBef>
          <a:spcPct val="0"/>
        </a:spcBef>
        <a:spcAft>
          <a:spcPct val="0"/>
        </a:spcAft>
        <a:defRPr sz="4200">
          <a:solidFill>
            <a:schemeClr val="tx2"/>
          </a:solidFill>
          <a:latin typeface="Century Gothic" pitchFamily="34" charset="0"/>
        </a:defRPr>
      </a:lvl7pPr>
      <a:lvl8pPr marL="1371600" algn="l" rtl="0" fontAlgn="base">
        <a:spcBef>
          <a:spcPct val="0"/>
        </a:spcBef>
        <a:spcAft>
          <a:spcPct val="0"/>
        </a:spcAft>
        <a:defRPr sz="4200">
          <a:solidFill>
            <a:schemeClr val="tx2"/>
          </a:solidFill>
          <a:latin typeface="Century Gothic" pitchFamily="34" charset="0"/>
        </a:defRPr>
      </a:lvl8pPr>
      <a:lvl9pPr marL="1828800" algn="l" rtl="0" fontAlgn="base">
        <a:spcBef>
          <a:spcPct val="0"/>
        </a:spcBef>
        <a:spcAft>
          <a:spcPct val="0"/>
        </a:spcAft>
        <a:defRPr sz="4200">
          <a:solidFill>
            <a:schemeClr val="tx2"/>
          </a:solidFill>
          <a:latin typeface="Century Gothic" pitchFamily="34" charset="0"/>
        </a:defRPr>
      </a:lvl9pPr>
    </p:titleStyle>
    <p:bodyStyle>
      <a:lvl1pPr marL="342900" indent="-342900" algn="l" rtl="0" eaLnBrk="0" fontAlgn="base" hangingPunct="0">
        <a:spcBef>
          <a:spcPct val="20000"/>
        </a:spcBef>
        <a:spcAft>
          <a:spcPct val="0"/>
        </a:spcAft>
        <a:buClr>
          <a:schemeClr val="folHlink"/>
        </a:buClr>
        <a:buSzPct val="90000"/>
        <a:buFont typeface="Wingdings" pitchFamily="2" charset="2"/>
        <a:buChar char="n"/>
        <a:defRPr sz="28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1"/>
        </a:buClr>
        <a:buSzPct val="75000"/>
        <a:buFont typeface="Wingdings" pitchFamily="2" charset="2"/>
        <a:buChar char="n"/>
        <a:defRPr sz="2600">
          <a:solidFill>
            <a:schemeClr val="tx1"/>
          </a:solidFill>
          <a:latin typeface="+mn-lt"/>
        </a:defRPr>
      </a:lvl2pPr>
      <a:lvl3pPr marL="1143000" indent="-228600" algn="l" rtl="0" eaLnBrk="0" fontAlgn="base" hangingPunct="0">
        <a:spcBef>
          <a:spcPct val="20000"/>
        </a:spcBef>
        <a:spcAft>
          <a:spcPct val="0"/>
        </a:spcAft>
        <a:buClr>
          <a:schemeClr val="folHlink"/>
        </a:buClr>
        <a:buSzPct val="55000"/>
        <a:buFont typeface="Wingdings" pitchFamily="2" charset="2"/>
        <a:buChar char="n"/>
        <a:defRPr sz="2300">
          <a:solidFill>
            <a:schemeClr val="tx1"/>
          </a:solidFill>
          <a:latin typeface="+mn-lt"/>
        </a:defRPr>
      </a:lvl3pPr>
      <a:lvl4pPr marL="1600200" indent="-228600" algn="l" rtl="0" eaLnBrk="0" fontAlgn="base" hangingPunct="0">
        <a:spcBef>
          <a:spcPct val="20000"/>
        </a:spcBef>
        <a:spcAft>
          <a:spcPct val="0"/>
        </a:spcAft>
        <a:buClr>
          <a:schemeClr val="accent1"/>
        </a:buClr>
        <a:buFont typeface="Wingdings" pitchFamily="2" charset="2"/>
        <a:buChar char="§"/>
        <a:defRPr sz="2000">
          <a:solidFill>
            <a:schemeClr val="tx1"/>
          </a:solidFill>
          <a:latin typeface="+mn-lt"/>
        </a:defRPr>
      </a:lvl4pPr>
      <a:lvl5pPr marL="2057400" indent="-228600" algn="l" rtl="0" eaLnBrk="0" fontAlgn="base" hangingPunct="0">
        <a:spcBef>
          <a:spcPct val="20000"/>
        </a:spcBef>
        <a:spcAft>
          <a:spcPct val="0"/>
        </a:spcAft>
        <a:buClr>
          <a:schemeClr val="accent1"/>
        </a:buClr>
        <a:buFont typeface="Wingdings" pitchFamily="2" charset="2"/>
        <a:buChar char="§"/>
        <a:defRPr sz="2000">
          <a:solidFill>
            <a:schemeClr val="tx1"/>
          </a:solidFill>
          <a:latin typeface="+mn-lt"/>
        </a:defRPr>
      </a:lvl5pPr>
      <a:lvl6pPr marL="2514600" indent="-228600" algn="l" rtl="0" fontAlgn="base">
        <a:spcBef>
          <a:spcPct val="20000"/>
        </a:spcBef>
        <a:spcAft>
          <a:spcPct val="0"/>
        </a:spcAft>
        <a:buClr>
          <a:schemeClr val="accent1"/>
        </a:buClr>
        <a:buFont typeface="Wingdings" pitchFamily="2" charset="2"/>
        <a:buChar char="§"/>
        <a:defRPr sz="2000">
          <a:solidFill>
            <a:schemeClr val="tx1"/>
          </a:solidFill>
          <a:latin typeface="+mn-lt"/>
        </a:defRPr>
      </a:lvl6pPr>
      <a:lvl7pPr marL="2971800" indent="-228600" algn="l" rtl="0" fontAlgn="base">
        <a:spcBef>
          <a:spcPct val="20000"/>
        </a:spcBef>
        <a:spcAft>
          <a:spcPct val="0"/>
        </a:spcAft>
        <a:buClr>
          <a:schemeClr val="accent1"/>
        </a:buClr>
        <a:buFont typeface="Wingdings" pitchFamily="2" charset="2"/>
        <a:buChar char="§"/>
        <a:defRPr sz="2000">
          <a:solidFill>
            <a:schemeClr val="tx1"/>
          </a:solidFill>
          <a:latin typeface="+mn-lt"/>
        </a:defRPr>
      </a:lvl7pPr>
      <a:lvl8pPr marL="3429000" indent="-228600" algn="l" rtl="0" fontAlgn="base">
        <a:spcBef>
          <a:spcPct val="20000"/>
        </a:spcBef>
        <a:spcAft>
          <a:spcPct val="0"/>
        </a:spcAft>
        <a:buClr>
          <a:schemeClr val="accent1"/>
        </a:buClr>
        <a:buFont typeface="Wingdings" pitchFamily="2" charset="2"/>
        <a:buChar char="§"/>
        <a:defRPr sz="2000">
          <a:solidFill>
            <a:schemeClr val="tx1"/>
          </a:solidFill>
          <a:latin typeface="+mn-lt"/>
        </a:defRPr>
      </a:lvl8pPr>
      <a:lvl9pPr marL="3886200" indent="-228600" algn="l" rtl="0" fontAlgn="base">
        <a:spcBef>
          <a:spcPct val="20000"/>
        </a:spcBef>
        <a:spcAft>
          <a:spcPct val="0"/>
        </a:spcAft>
        <a:buClr>
          <a:schemeClr val="accent1"/>
        </a:buClr>
        <a:buFont typeface="Wingdings" pitchFamily="2" charset="2"/>
        <a:buChar char="§"/>
        <a:defRPr sz="2000">
          <a:solidFill>
            <a:schemeClr val="tx1"/>
          </a:solidFill>
          <a:latin typeface="+mn-lt"/>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122" name="Rectangle 3"/>
          <p:cNvSpPr>
            <a:spLocks noChangeArrowheads="1"/>
          </p:cNvSpPr>
          <p:nvPr/>
        </p:nvSpPr>
        <p:spPr bwMode="auto">
          <a:xfrm>
            <a:off x="0" y="0"/>
            <a:ext cx="609600" cy="4876800"/>
          </a:xfrm>
          <a:prstGeom prst="rect">
            <a:avLst/>
          </a:prstGeom>
          <a:solidFill>
            <a:schemeClr val="accent1"/>
          </a:solidFill>
          <a:ln>
            <a:noFill/>
          </a:ln>
          <a:effectLst/>
          <a:extLst>
            <a:ext uri="{91240B29-F687-4F45-9708-019B960494DF}">
              <a14:hiddenLine xmlns:a14="http://schemas.microsoft.com/office/drawing/2010/main" w="9525">
                <a:solidFill>
                  <a:schemeClr val="bg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1900">
                <a:solidFill>
                  <a:schemeClr val="tx1"/>
                </a:solidFill>
                <a:latin typeface="Arial" pitchFamily="34" charset="0"/>
              </a:defRPr>
            </a:lvl1pPr>
            <a:lvl2pPr marL="742950" indent="-285750" eaLnBrk="0" hangingPunct="0">
              <a:defRPr sz="1900">
                <a:solidFill>
                  <a:schemeClr val="tx1"/>
                </a:solidFill>
                <a:latin typeface="Arial" pitchFamily="34" charset="0"/>
              </a:defRPr>
            </a:lvl2pPr>
            <a:lvl3pPr marL="1143000" indent="-228600" eaLnBrk="0" hangingPunct="0">
              <a:defRPr sz="1900">
                <a:solidFill>
                  <a:schemeClr val="tx1"/>
                </a:solidFill>
                <a:latin typeface="Arial" pitchFamily="34" charset="0"/>
              </a:defRPr>
            </a:lvl3pPr>
            <a:lvl4pPr marL="1600200" indent="-228600" eaLnBrk="0" hangingPunct="0">
              <a:defRPr sz="1900">
                <a:solidFill>
                  <a:schemeClr val="tx1"/>
                </a:solidFill>
                <a:latin typeface="Arial" pitchFamily="34" charset="0"/>
              </a:defRPr>
            </a:lvl4pPr>
            <a:lvl5pPr marL="2057400" indent="-228600" eaLnBrk="0" hangingPunct="0">
              <a:defRPr sz="1900">
                <a:solidFill>
                  <a:schemeClr val="tx1"/>
                </a:solidFill>
                <a:latin typeface="Arial" pitchFamily="34" charset="0"/>
              </a:defRPr>
            </a:lvl5pPr>
            <a:lvl6pPr marL="2514600" indent="-228600" eaLnBrk="0" fontAlgn="base" hangingPunct="0">
              <a:spcBef>
                <a:spcPct val="0"/>
              </a:spcBef>
              <a:spcAft>
                <a:spcPct val="0"/>
              </a:spcAft>
              <a:defRPr sz="1900">
                <a:solidFill>
                  <a:schemeClr val="tx1"/>
                </a:solidFill>
                <a:latin typeface="Arial" pitchFamily="34" charset="0"/>
              </a:defRPr>
            </a:lvl6pPr>
            <a:lvl7pPr marL="2971800" indent="-228600" eaLnBrk="0" fontAlgn="base" hangingPunct="0">
              <a:spcBef>
                <a:spcPct val="0"/>
              </a:spcBef>
              <a:spcAft>
                <a:spcPct val="0"/>
              </a:spcAft>
              <a:defRPr sz="1900">
                <a:solidFill>
                  <a:schemeClr val="tx1"/>
                </a:solidFill>
                <a:latin typeface="Arial" pitchFamily="34" charset="0"/>
              </a:defRPr>
            </a:lvl7pPr>
            <a:lvl8pPr marL="3429000" indent="-228600" eaLnBrk="0" fontAlgn="base" hangingPunct="0">
              <a:spcBef>
                <a:spcPct val="0"/>
              </a:spcBef>
              <a:spcAft>
                <a:spcPct val="0"/>
              </a:spcAft>
              <a:defRPr sz="1900">
                <a:solidFill>
                  <a:schemeClr val="tx1"/>
                </a:solidFill>
                <a:latin typeface="Arial" pitchFamily="34" charset="0"/>
              </a:defRPr>
            </a:lvl8pPr>
            <a:lvl9pPr marL="3886200" indent="-228600" eaLnBrk="0" fontAlgn="base" hangingPunct="0">
              <a:spcBef>
                <a:spcPct val="0"/>
              </a:spcBef>
              <a:spcAft>
                <a:spcPct val="0"/>
              </a:spcAft>
              <a:defRPr sz="1900">
                <a:solidFill>
                  <a:schemeClr val="tx1"/>
                </a:solidFill>
                <a:latin typeface="Arial" pitchFamily="34" charset="0"/>
              </a:defRPr>
            </a:lvl9pPr>
          </a:lstStyle>
          <a:p>
            <a:pPr algn="ctr" eaLnBrk="1" hangingPunct="1"/>
            <a:endParaRPr lang="de-DE" altLang="de-DE" sz="2400">
              <a:solidFill>
                <a:srgbClr val="4D4D4D"/>
              </a:solidFill>
              <a:latin typeface="Times New Roman" pitchFamily="18" charset="0"/>
            </a:endParaRPr>
          </a:p>
        </p:txBody>
      </p:sp>
      <p:sp>
        <p:nvSpPr>
          <p:cNvPr id="5123" name="Line 6"/>
          <p:cNvSpPr>
            <a:spLocks noChangeShapeType="1"/>
          </p:cNvSpPr>
          <p:nvPr/>
        </p:nvSpPr>
        <p:spPr bwMode="auto">
          <a:xfrm flipV="1">
            <a:off x="381000" y="1524001"/>
            <a:ext cx="8763000" cy="7939"/>
          </a:xfrm>
          <a:prstGeom prst="line">
            <a:avLst/>
          </a:prstGeom>
          <a:noFill/>
          <a:ln w="19050">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sp>
        <p:nvSpPr>
          <p:cNvPr id="5124" name="Rectangle 7"/>
          <p:cNvSpPr>
            <a:spLocks noGrp="1" noChangeArrowheads="1"/>
          </p:cNvSpPr>
          <p:nvPr>
            <p:ph type="title"/>
          </p:nvPr>
        </p:nvSpPr>
        <p:spPr bwMode="auto">
          <a:xfrm>
            <a:off x="914400" y="277813"/>
            <a:ext cx="60198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de-DE" altLang="de-DE" smtClean="0"/>
              <a:t>Titelmasterformat durch Klicken bearbeiten</a:t>
            </a:r>
          </a:p>
        </p:txBody>
      </p:sp>
      <p:sp>
        <p:nvSpPr>
          <p:cNvPr id="5125" name="Rectangle 8"/>
          <p:cNvSpPr>
            <a:spLocks noGrp="1" noChangeArrowheads="1"/>
          </p:cNvSpPr>
          <p:nvPr>
            <p:ph type="body" idx="1"/>
          </p:nvPr>
        </p:nvSpPr>
        <p:spPr bwMode="auto">
          <a:xfrm>
            <a:off x="914400" y="1600200"/>
            <a:ext cx="7772400" cy="4530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de-DE" altLang="de-DE" smtClean="0"/>
              <a:t>Textmasterformate durch Klicken bearbeiten</a:t>
            </a:r>
          </a:p>
          <a:p>
            <a:pPr lvl="1"/>
            <a:r>
              <a:rPr lang="de-DE" altLang="de-DE" smtClean="0"/>
              <a:t>Zweite Ebene</a:t>
            </a:r>
          </a:p>
          <a:p>
            <a:pPr lvl="2"/>
            <a:r>
              <a:rPr lang="de-DE" altLang="de-DE" smtClean="0"/>
              <a:t>Dritte Ebene</a:t>
            </a:r>
          </a:p>
          <a:p>
            <a:pPr lvl="3"/>
            <a:r>
              <a:rPr lang="de-DE" altLang="de-DE" smtClean="0"/>
              <a:t>Vierte Ebene</a:t>
            </a:r>
          </a:p>
          <a:p>
            <a:pPr lvl="4"/>
            <a:r>
              <a:rPr lang="de-DE" altLang="de-DE" smtClean="0"/>
              <a:t>Fünfte Ebene</a:t>
            </a:r>
          </a:p>
        </p:txBody>
      </p:sp>
      <p:sp>
        <p:nvSpPr>
          <p:cNvPr id="3081" name="Rectangle 9"/>
          <p:cNvSpPr>
            <a:spLocks noGrp="1" noChangeArrowheads="1"/>
          </p:cNvSpPr>
          <p:nvPr>
            <p:ph type="dt" sz="half" idx="2"/>
          </p:nvPr>
        </p:nvSpPr>
        <p:spPr bwMode="auto">
          <a:xfrm>
            <a:off x="914400" y="6251575"/>
            <a:ext cx="12954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000">
                <a:solidFill>
                  <a:srgbClr val="4D4D4D"/>
                </a:solidFill>
                <a:latin typeface="Arial" charset="0"/>
              </a:defRPr>
            </a:lvl1pPr>
          </a:lstStyle>
          <a:p>
            <a:pPr>
              <a:defRPr/>
            </a:pPr>
            <a:endParaRPr lang="de-DE"/>
          </a:p>
        </p:txBody>
      </p:sp>
      <p:sp>
        <p:nvSpPr>
          <p:cNvPr id="3082" name="Rectangle 10"/>
          <p:cNvSpPr>
            <a:spLocks noGrp="1" noChangeArrowheads="1"/>
          </p:cNvSpPr>
          <p:nvPr>
            <p:ph type="ftr" sz="quarter" idx="3"/>
          </p:nvPr>
        </p:nvSpPr>
        <p:spPr bwMode="auto">
          <a:xfrm>
            <a:off x="2362200" y="6248400"/>
            <a:ext cx="5181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000">
                <a:solidFill>
                  <a:srgbClr val="4D4D4D"/>
                </a:solidFill>
                <a:latin typeface="Arial" charset="0"/>
              </a:defRPr>
            </a:lvl1pPr>
          </a:lstStyle>
          <a:p>
            <a:pPr>
              <a:defRPr/>
            </a:pPr>
            <a:r>
              <a:rPr lang="de-DE"/>
              <a:t>Deutsches Institut für Jugendhilfe und Familienrecht e.V. (DIJuF)</a:t>
            </a:r>
          </a:p>
        </p:txBody>
      </p:sp>
      <p:sp>
        <p:nvSpPr>
          <p:cNvPr id="3083" name="Rectangle 11"/>
          <p:cNvSpPr>
            <a:spLocks noGrp="1" noChangeArrowheads="1"/>
          </p:cNvSpPr>
          <p:nvPr>
            <p:ph type="sldNum" sz="quarter" idx="4"/>
          </p:nvPr>
        </p:nvSpPr>
        <p:spPr bwMode="auto">
          <a:xfrm>
            <a:off x="7772400" y="6248400"/>
            <a:ext cx="9144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000">
                <a:solidFill>
                  <a:srgbClr val="4D4D4D"/>
                </a:solidFill>
                <a:latin typeface="Arial" charset="0"/>
              </a:defRPr>
            </a:lvl1pPr>
          </a:lstStyle>
          <a:p>
            <a:pPr>
              <a:defRPr/>
            </a:pPr>
            <a:fld id="{1523D021-5C68-4D95-BB3D-3E704D5A6357}" type="slidenum">
              <a:rPr lang="de-DE"/>
              <a:pPr>
                <a:defRPr/>
              </a:pPr>
              <a:t>‹Nr.›</a:t>
            </a:fld>
            <a:endParaRPr lang="de-DE"/>
          </a:p>
        </p:txBody>
      </p:sp>
      <p:sp>
        <p:nvSpPr>
          <p:cNvPr id="5129" name="Line 12"/>
          <p:cNvSpPr>
            <a:spLocks noChangeShapeType="1"/>
          </p:cNvSpPr>
          <p:nvPr/>
        </p:nvSpPr>
        <p:spPr bwMode="auto">
          <a:xfrm>
            <a:off x="0" y="4876800"/>
            <a:ext cx="609600" cy="0"/>
          </a:xfrm>
          <a:prstGeom prst="line">
            <a:avLst/>
          </a:prstGeom>
          <a:noFill/>
          <a:ln w="44450">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pic>
        <p:nvPicPr>
          <p:cNvPr id="5130" name="Picture 13" descr="dijuf_logo"/>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7759700" y="0"/>
            <a:ext cx="1384300" cy="152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5276" r:id="rId1"/>
    <p:sldLayoutId id="2147485172" r:id="rId2"/>
    <p:sldLayoutId id="2147485173" r:id="rId3"/>
    <p:sldLayoutId id="2147485174" r:id="rId4"/>
    <p:sldLayoutId id="2147485175" r:id="rId5"/>
    <p:sldLayoutId id="2147485176" r:id="rId6"/>
    <p:sldLayoutId id="2147485177" r:id="rId7"/>
    <p:sldLayoutId id="2147485178" r:id="rId8"/>
    <p:sldLayoutId id="2147485179" r:id="rId9"/>
    <p:sldLayoutId id="2147485180" r:id="rId10"/>
    <p:sldLayoutId id="2147485181" r:id="rId11"/>
    <p:sldLayoutId id="2147485182" r:id="rId12"/>
  </p:sldLayoutIdLst>
  <p:timing>
    <p:tnLst>
      <p:par>
        <p:cTn id="1" dur="indefinite" restart="never" nodeType="tmRoot"/>
      </p:par>
    </p:tnLst>
  </p:timing>
  <p:hf sldNum="0" hdr="0" dt="0"/>
  <p:txStyles>
    <p:titleStyle>
      <a:lvl1pPr algn="l" rtl="0" eaLnBrk="0" fontAlgn="base" hangingPunct="0">
        <a:spcBef>
          <a:spcPct val="0"/>
        </a:spcBef>
        <a:spcAft>
          <a:spcPct val="0"/>
        </a:spcAft>
        <a:defRPr sz="4200">
          <a:solidFill>
            <a:schemeClr val="tx2"/>
          </a:solidFill>
          <a:latin typeface="+mj-lt"/>
          <a:ea typeface="+mj-ea"/>
          <a:cs typeface="+mj-cs"/>
        </a:defRPr>
      </a:lvl1pPr>
      <a:lvl2pPr algn="l" rtl="0" eaLnBrk="0" fontAlgn="base" hangingPunct="0">
        <a:spcBef>
          <a:spcPct val="0"/>
        </a:spcBef>
        <a:spcAft>
          <a:spcPct val="0"/>
        </a:spcAft>
        <a:defRPr sz="4200">
          <a:solidFill>
            <a:schemeClr val="tx2"/>
          </a:solidFill>
          <a:latin typeface="Century Gothic" pitchFamily="34" charset="0"/>
        </a:defRPr>
      </a:lvl2pPr>
      <a:lvl3pPr algn="l" rtl="0" eaLnBrk="0" fontAlgn="base" hangingPunct="0">
        <a:spcBef>
          <a:spcPct val="0"/>
        </a:spcBef>
        <a:spcAft>
          <a:spcPct val="0"/>
        </a:spcAft>
        <a:defRPr sz="4200">
          <a:solidFill>
            <a:schemeClr val="tx2"/>
          </a:solidFill>
          <a:latin typeface="Century Gothic" pitchFamily="34" charset="0"/>
        </a:defRPr>
      </a:lvl3pPr>
      <a:lvl4pPr algn="l" rtl="0" eaLnBrk="0" fontAlgn="base" hangingPunct="0">
        <a:spcBef>
          <a:spcPct val="0"/>
        </a:spcBef>
        <a:spcAft>
          <a:spcPct val="0"/>
        </a:spcAft>
        <a:defRPr sz="4200">
          <a:solidFill>
            <a:schemeClr val="tx2"/>
          </a:solidFill>
          <a:latin typeface="Century Gothic" pitchFamily="34" charset="0"/>
        </a:defRPr>
      </a:lvl4pPr>
      <a:lvl5pPr algn="l" rtl="0" eaLnBrk="0" fontAlgn="base" hangingPunct="0">
        <a:spcBef>
          <a:spcPct val="0"/>
        </a:spcBef>
        <a:spcAft>
          <a:spcPct val="0"/>
        </a:spcAft>
        <a:defRPr sz="4200">
          <a:solidFill>
            <a:schemeClr val="tx2"/>
          </a:solidFill>
          <a:latin typeface="Century Gothic" pitchFamily="34" charset="0"/>
        </a:defRPr>
      </a:lvl5pPr>
      <a:lvl6pPr marL="457200" algn="l" rtl="0" fontAlgn="base">
        <a:spcBef>
          <a:spcPct val="0"/>
        </a:spcBef>
        <a:spcAft>
          <a:spcPct val="0"/>
        </a:spcAft>
        <a:defRPr sz="4200">
          <a:solidFill>
            <a:schemeClr val="tx2"/>
          </a:solidFill>
          <a:latin typeface="Century Gothic" pitchFamily="34" charset="0"/>
        </a:defRPr>
      </a:lvl6pPr>
      <a:lvl7pPr marL="914400" algn="l" rtl="0" fontAlgn="base">
        <a:spcBef>
          <a:spcPct val="0"/>
        </a:spcBef>
        <a:spcAft>
          <a:spcPct val="0"/>
        </a:spcAft>
        <a:defRPr sz="4200">
          <a:solidFill>
            <a:schemeClr val="tx2"/>
          </a:solidFill>
          <a:latin typeface="Century Gothic" pitchFamily="34" charset="0"/>
        </a:defRPr>
      </a:lvl7pPr>
      <a:lvl8pPr marL="1371600" algn="l" rtl="0" fontAlgn="base">
        <a:spcBef>
          <a:spcPct val="0"/>
        </a:spcBef>
        <a:spcAft>
          <a:spcPct val="0"/>
        </a:spcAft>
        <a:defRPr sz="4200">
          <a:solidFill>
            <a:schemeClr val="tx2"/>
          </a:solidFill>
          <a:latin typeface="Century Gothic" pitchFamily="34" charset="0"/>
        </a:defRPr>
      </a:lvl8pPr>
      <a:lvl9pPr marL="1828800" algn="l" rtl="0" fontAlgn="base">
        <a:spcBef>
          <a:spcPct val="0"/>
        </a:spcBef>
        <a:spcAft>
          <a:spcPct val="0"/>
        </a:spcAft>
        <a:defRPr sz="4200">
          <a:solidFill>
            <a:schemeClr val="tx2"/>
          </a:solidFill>
          <a:latin typeface="Century Gothic" pitchFamily="34" charset="0"/>
        </a:defRPr>
      </a:lvl9pPr>
    </p:titleStyle>
    <p:bodyStyle>
      <a:lvl1pPr marL="342900" indent="-342900" algn="l" rtl="0" eaLnBrk="0" fontAlgn="base" hangingPunct="0">
        <a:spcBef>
          <a:spcPct val="20000"/>
        </a:spcBef>
        <a:spcAft>
          <a:spcPct val="0"/>
        </a:spcAft>
        <a:buClr>
          <a:schemeClr val="folHlink"/>
        </a:buClr>
        <a:buSzPct val="90000"/>
        <a:buFont typeface="Wingdings" pitchFamily="2" charset="2"/>
        <a:buChar char="n"/>
        <a:defRPr sz="28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1"/>
        </a:buClr>
        <a:buSzPct val="75000"/>
        <a:buFont typeface="Wingdings" pitchFamily="2" charset="2"/>
        <a:buChar char="n"/>
        <a:defRPr sz="2600">
          <a:solidFill>
            <a:schemeClr val="tx1"/>
          </a:solidFill>
          <a:latin typeface="+mn-lt"/>
        </a:defRPr>
      </a:lvl2pPr>
      <a:lvl3pPr marL="1143000" indent="-228600" algn="l" rtl="0" eaLnBrk="0" fontAlgn="base" hangingPunct="0">
        <a:spcBef>
          <a:spcPct val="20000"/>
        </a:spcBef>
        <a:spcAft>
          <a:spcPct val="0"/>
        </a:spcAft>
        <a:buClr>
          <a:schemeClr val="folHlink"/>
        </a:buClr>
        <a:buSzPct val="55000"/>
        <a:buFont typeface="Wingdings" pitchFamily="2" charset="2"/>
        <a:buChar char="n"/>
        <a:defRPr sz="2300">
          <a:solidFill>
            <a:schemeClr val="tx1"/>
          </a:solidFill>
          <a:latin typeface="+mn-lt"/>
        </a:defRPr>
      </a:lvl3pPr>
      <a:lvl4pPr marL="1600200" indent="-228600" algn="l" rtl="0" eaLnBrk="0" fontAlgn="base" hangingPunct="0">
        <a:spcBef>
          <a:spcPct val="20000"/>
        </a:spcBef>
        <a:spcAft>
          <a:spcPct val="0"/>
        </a:spcAft>
        <a:buClr>
          <a:schemeClr val="accent1"/>
        </a:buClr>
        <a:buFont typeface="Wingdings" pitchFamily="2" charset="2"/>
        <a:buChar char="§"/>
        <a:defRPr sz="2000">
          <a:solidFill>
            <a:schemeClr val="tx1"/>
          </a:solidFill>
          <a:latin typeface="+mn-lt"/>
        </a:defRPr>
      </a:lvl4pPr>
      <a:lvl5pPr marL="2057400" indent="-228600" algn="l" rtl="0" eaLnBrk="0" fontAlgn="base" hangingPunct="0">
        <a:spcBef>
          <a:spcPct val="20000"/>
        </a:spcBef>
        <a:spcAft>
          <a:spcPct val="0"/>
        </a:spcAft>
        <a:buClr>
          <a:schemeClr val="accent1"/>
        </a:buClr>
        <a:buFont typeface="Wingdings" pitchFamily="2" charset="2"/>
        <a:buChar char="§"/>
        <a:defRPr sz="2000">
          <a:solidFill>
            <a:schemeClr val="tx1"/>
          </a:solidFill>
          <a:latin typeface="+mn-lt"/>
        </a:defRPr>
      </a:lvl5pPr>
      <a:lvl6pPr marL="2514600" indent="-228600" algn="l" rtl="0" fontAlgn="base">
        <a:spcBef>
          <a:spcPct val="20000"/>
        </a:spcBef>
        <a:spcAft>
          <a:spcPct val="0"/>
        </a:spcAft>
        <a:buClr>
          <a:schemeClr val="accent1"/>
        </a:buClr>
        <a:buFont typeface="Wingdings" pitchFamily="2" charset="2"/>
        <a:buChar char="§"/>
        <a:defRPr sz="2000">
          <a:solidFill>
            <a:schemeClr val="tx1"/>
          </a:solidFill>
          <a:latin typeface="+mn-lt"/>
        </a:defRPr>
      </a:lvl6pPr>
      <a:lvl7pPr marL="2971800" indent="-228600" algn="l" rtl="0" fontAlgn="base">
        <a:spcBef>
          <a:spcPct val="20000"/>
        </a:spcBef>
        <a:spcAft>
          <a:spcPct val="0"/>
        </a:spcAft>
        <a:buClr>
          <a:schemeClr val="accent1"/>
        </a:buClr>
        <a:buFont typeface="Wingdings" pitchFamily="2" charset="2"/>
        <a:buChar char="§"/>
        <a:defRPr sz="2000">
          <a:solidFill>
            <a:schemeClr val="tx1"/>
          </a:solidFill>
          <a:latin typeface="+mn-lt"/>
        </a:defRPr>
      </a:lvl7pPr>
      <a:lvl8pPr marL="3429000" indent="-228600" algn="l" rtl="0" fontAlgn="base">
        <a:spcBef>
          <a:spcPct val="20000"/>
        </a:spcBef>
        <a:spcAft>
          <a:spcPct val="0"/>
        </a:spcAft>
        <a:buClr>
          <a:schemeClr val="accent1"/>
        </a:buClr>
        <a:buFont typeface="Wingdings" pitchFamily="2" charset="2"/>
        <a:buChar char="§"/>
        <a:defRPr sz="2000">
          <a:solidFill>
            <a:schemeClr val="tx1"/>
          </a:solidFill>
          <a:latin typeface="+mn-lt"/>
        </a:defRPr>
      </a:lvl8pPr>
      <a:lvl9pPr marL="3886200" indent="-228600" algn="l" rtl="0" fontAlgn="base">
        <a:spcBef>
          <a:spcPct val="20000"/>
        </a:spcBef>
        <a:spcAft>
          <a:spcPct val="0"/>
        </a:spcAft>
        <a:buClr>
          <a:schemeClr val="accent1"/>
        </a:buClr>
        <a:buFont typeface="Wingdings" pitchFamily="2" charset="2"/>
        <a:buChar char="§"/>
        <a:defRPr sz="2000">
          <a:solidFill>
            <a:schemeClr val="tx1"/>
          </a:solidFill>
          <a:latin typeface="+mn-lt"/>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314" name="Rectangle 3"/>
          <p:cNvSpPr>
            <a:spLocks noChangeArrowheads="1"/>
          </p:cNvSpPr>
          <p:nvPr/>
        </p:nvSpPr>
        <p:spPr bwMode="auto">
          <a:xfrm>
            <a:off x="0" y="0"/>
            <a:ext cx="609600" cy="4876800"/>
          </a:xfrm>
          <a:prstGeom prst="rect">
            <a:avLst/>
          </a:prstGeom>
          <a:solidFill>
            <a:schemeClr val="accent1"/>
          </a:solidFill>
          <a:ln>
            <a:noFill/>
          </a:ln>
          <a:effectLst/>
          <a:extLst>
            <a:ext uri="{91240B29-F687-4F45-9708-019B960494DF}">
              <a14:hiddenLine xmlns:a14="http://schemas.microsoft.com/office/drawing/2010/main" w="9525">
                <a:solidFill>
                  <a:schemeClr val="bg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1900">
                <a:solidFill>
                  <a:schemeClr val="tx1"/>
                </a:solidFill>
                <a:latin typeface="Arial" pitchFamily="34" charset="0"/>
              </a:defRPr>
            </a:lvl1pPr>
            <a:lvl2pPr marL="742950" indent="-285750" eaLnBrk="0" hangingPunct="0">
              <a:defRPr sz="1900">
                <a:solidFill>
                  <a:schemeClr val="tx1"/>
                </a:solidFill>
                <a:latin typeface="Arial" pitchFamily="34" charset="0"/>
              </a:defRPr>
            </a:lvl2pPr>
            <a:lvl3pPr marL="1143000" indent="-228600" eaLnBrk="0" hangingPunct="0">
              <a:defRPr sz="1900">
                <a:solidFill>
                  <a:schemeClr val="tx1"/>
                </a:solidFill>
                <a:latin typeface="Arial" pitchFamily="34" charset="0"/>
              </a:defRPr>
            </a:lvl3pPr>
            <a:lvl4pPr marL="1600200" indent="-228600" eaLnBrk="0" hangingPunct="0">
              <a:defRPr sz="1900">
                <a:solidFill>
                  <a:schemeClr val="tx1"/>
                </a:solidFill>
                <a:latin typeface="Arial" pitchFamily="34" charset="0"/>
              </a:defRPr>
            </a:lvl4pPr>
            <a:lvl5pPr marL="2057400" indent="-228600" eaLnBrk="0" hangingPunct="0">
              <a:defRPr sz="1900">
                <a:solidFill>
                  <a:schemeClr val="tx1"/>
                </a:solidFill>
                <a:latin typeface="Arial" pitchFamily="34" charset="0"/>
              </a:defRPr>
            </a:lvl5pPr>
            <a:lvl6pPr marL="2514600" indent="-228600" eaLnBrk="0" fontAlgn="base" hangingPunct="0">
              <a:spcBef>
                <a:spcPct val="0"/>
              </a:spcBef>
              <a:spcAft>
                <a:spcPct val="0"/>
              </a:spcAft>
              <a:defRPr sz="1900">
                <a:solidFill>
                  <a:schemeClr val="tx1"/>
                </a:solidFill>
                <a:latin typeface="Arial" pitchFamily="34" charset="0"/>
              </a:defRPr>
            </a:lvl6pPr>
            <a:lvl7pPr marL="2971800" indent="-228600" eaLnBrk="0" fontAlgn="base" hangingPunct="0">
              <a:spcBef>
                <a:spcPct val="0"/>
              </a:spcBef>
              <a:spcAft>
                <a:spcPct val="0"/>
              </a:spcAft>
              <a:defRPr sz="1900">
                <a:solidFill>
                  <a:schemeClr val="tx1"/>
                </a:solidFill>
                <a:latin typeface="Arial" pitchFamily="34" charset="0"/>
              </a:defRPr>
            </a:lvl7pPr>
            <a:lvl8pPr marL="3429000" indent="-228600" eaLnBrk="0" fontAlgn="base" hangingPunct="0">
              <a:spcBef>
                <a:spcPct val="0"/>
              </a:spcBef>
              <a:spcAft>
                <a:spcPct val="0"/>
              </a:spcAft>
              <a:defRPr sz="1900">
                <a:solidFill>
                  <a:schemeClr val="tx1"/>
                </a:solidFill>
                <a:latin typeface="Arial" pitchFamily="34" charset="0"/>
              </a:defRPr>
            </a:lvl8pPr>
            <a:lvl9pPr marL="3886200" indent="-228600" eaLnBrk="0" fontAlgn="base" hangingPunct="0">
              <a:spcBef>
                <a:spcPct val="0"/>
              </a:spcBef>
              <a:spcAft>
                <a:spcPct val="0"/>
              </a:spcAft>
              <a:defRPr sz="1900">
                <a:solidFill>
                  <a:schemeClr val="tx1"/>
                </a:solidFill>
                <a:latin typeface="Arial" pitchFamily="34" charset="0"/>
              </a:defRPr>
            </a:lvl9pPr>
          </a:lstStyle>
          <a:p>
            <a:pPr algn="ctr" eaLnBrk="1" hangingPunct="1"/>
            <a:endParaRPr lang="de-DE" altLang="de-DE" sz="2400">
              <a:solidFill>
                <a:srgbClr val="4D4D4D"/>
              </a:solidFill>
              <a:latin typeface="Times New Roman" pitchFamily="18" charset="0"/>
            </a:endParaRPr>
          </a:p>
        </p:txBody>
      </p:sp>
      <p:sp>
        <p:nvSpPr>
          <p:cNvPr id="13315" name="Line 6"/>
          <p:cNvSpPr>
            <a:spLocks noChangeShapeType="1"/>
          </p:cNvSpPr>
          <p:nvPr/>
        </p:nvSpPr>
        <p:spPr bwMode="auto">
          <a:xfrm flipV="1">
            <a:off x="381000" y="1524001"/>
            <a:ext cx="8763000" cy="7939"/>
          </a:xfrm>
          <a:prstGeom prst="line">
            <a:avLst/>
          </a:prstGeom>
          <a:noFill/>
          <a:ln w="19050">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sp>
        <p:nvSpPr>
          <p:cNvPr id="13316" name="Rectangle 7"/>
          <p:cNvSpPr>
            <a:spLocks noGrp="1" noChangeArrowheads="1"/>
          </p:cNvSpPr>
          <p:nvPr>
            <p:ph type="title"/>
          </p:nvPr>
        </p:nvSpPr>
        <p:spPr bwMode="auto">
          <a:xfrm>
            <a:off x="914400" y="277813"/>
            <a:ext cx="60198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de-DE" altLang="de-DE" smtClean="0"/>
              <a:t>Titelmasterformat durch Klicken bearbeiten</a:t>
            </a:r>
          </a:p>
        </p:txBody>
      </p:sp>
      <p:sp>
        <p:nvSpPr>
          <p:cNvPr id="13317" name="Rectangle 8"/>
          <p:cNvSpPr>
            <a:spLocks noGrp="1" noChangeArrowheads="1"/>
          </p:cNvSpPr>
          <p:nvPr>
            <p:ph type="body" idx="1"/>
          </p:nvPr>
        </p:nvSpPr>
        <p:spPr bwMode="auto">
          <a:xfrm>
            <a:off x="914400" y="1600200"/>
            <a:ext cx="7772400" cy="4530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de-DE" altLang="de-DE" smtClean="0"/>
              <a:t>Textmasterformate durch Klicken bearbeiten</a:t>
            </a:r>
          </a:p>
          <a:p>
            <a:pPr lvl="1"/>
            <a:r>
              <a:rPr lang="de-DE" altLang="de-DE" smtClean="0"/>
              <a:t>Zweite Ebene</a:t>
            </a:r>
          </a:p>
          <a:p>
            <a:pPr lvl="2"/>
            <a:r>
              <a:rPr lang="de-DE" altLang="de-DE" smtClean="0"/>
              <a:t>Dritte Ebene</a:t>
            </a:r>
          </a:p>
          <a:p>
            <a:pPr lvl="3"/>
            <a:r>
              <a:rPr lang="de-DE" altLang="de-DE" smtClean="0"/>
              <a:t>Vierte Ebene</a:t>
            </a:r>
          </a:p>
          <a:p>
            <a:pPr lvl="4"/>
            <a:r>
              <a:rPr lang="de-DE" altLang="de-DE" smtClean="0"/>
              <a:t>Fünfte Ebene</a:t>
            </a:r>
          </a:p>
        </p:txBody>
      </p:sp>
      <p:sp>
        <p:nvSpPr>
          <p:cNvPr id="3081" name="Rectangle 9"/>
          <p:cNvSpPr>
            <a:spLocks noGrp="1" noChangeArrowheads="1"/>
          </p:cNvSpPr>
          <p:nvPr>
            <p:ph type="dt" sz="half" idx="2"/>
          </p:nvPr>
        </p:nvSpPr>
        <p:spPr bwMode="auto">
          <a:xfrm>
            <a:off x="914400" y="6251575"/>
            <a:ext cx="12954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000">
                <a:solidFill>
                  <a:srgbClr val="4D4D4D"/>
                </a:solidFill>
                <a:latin typeface="Arial" charset="0"/>
              </a:defRPr>
            </a:lvl1pPr>
          </a:lstStyle>
          <a:p>
            <a:pPr>
              <a:defRPr/>
            </a:pPr>
            <a:endParaRPr lang="de-DE"/>
          </a:p>
        </p:txBody>
      </p:sp>
      <p:sp>
        <p:nvSpPr>
          <p:cNvPr id="3082" name="Rectangle 10"/>
          <p:cNvSpPr>
            <a:spLocks noGrp="1" noChangeArrowheads="1"/>
          </p:cNvSpPr>
          <p:nvPr>
            <p:ph type="ftr" sz="quarter" idx="3"/>
          </p:nvPr>
        </p:nvSpPr>
        <p:spPr bwMode="auto">
          <a:xfrm>
            <a:off x="2362200" y="6248400"/>
            <a:ext cx="5181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000">
                <a:solidFill>
                  <a:srgbClr val="4D4D4D"/>
                </a:solidFill>
                <a:latin typeface="Arial" charset="0"/>
              </a:defRPr>
            </a:lvl1pPr>
          </a:lstStyle>
          <a:p>
            <a:pPr>
              <a:defRPr/>
            </a:pPr>
            <a:r>
              <a:rPr lang="de-DE"/>
              <a:t>Deutsches Institut für Jugendhilfe und Familienrecht e.V. (DIJuF)</a:t>
            </a:r>
          </a:p>
        </p:txBody>
      </p:sp>
      <p:sp>
        <p:nvSpPr>
          <p:cNvPr id="3083" name="Rectangle 11"/>
          <p:cNvSpPr>
            <a:spLocks noGrp="1" noChangeArrowheads="1"/>
          </p:cNvSpPr>
          <p:nvPr>
            <p:ph type="sldNum" sz="quarter" idx="4"/>
          </p:nvPr>
        </p:nvSpPr>
        <p:spPr bwMode="auto">
          <a:xfrm>
            <a:off x="7772400" y="6248400"/>
            <a:ext cx="9144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000">
                <a:solidFill>
                  <a:srgbClr val="4D4D4D"/>
                </a:solidFill>
                <a:latin typeface="Arial" charset="0"/>
              </a:defRPr>
            </a:lvl1pPr>
          </a:lstStyle>
          <a:p>
            <a:pPr>
              <a:defRPr/>
            </a:pPr>
            <a:fld id="{FCA30D33-7359-4D89-B96F-9F45BC039AB4}" type="slidenum">
              <a:rPr lang="de-DE"/>
              <a:pPr>
                <a:defRPr/>
              </a:pPr>
              <a:t>‹Nr.›</a:t>
            </a:fld>
            <a:endParaRPr lang="de-DE"/>
          </a:p>
        </p:txBody>
      </p:sp>
      <p:sp>
        <p:nvSpPr>
          <p:cNvPr id="13321" name="Line 12"/>
          <p:cNvSpPr>
            <a:spLocks noChangeShapeType="1"/>
          </p:cNvSpPr>
          <p:nvPr/>
        </p:nvSpPr>
        <p:spPr bwMode="auto">
          <a:xfrm>
            <a:off x="0" y="4876800"/>
            <a:ext cx="609600" cy="0"/>
          </a:xfrm>
          <a:prstGeom prst="line">
            <a:avLst/>
          </a:prstGeom>
          <a:noFill/>
          <a:ln w="44450">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pic>
        <p:nvPicPr>
          <p:cNvPr id="13322" name="Picture 13" descr="dijuf_logo"/>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7759700" y="0"/>
            <a:ext cx="1384300" cy="152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5295" r:id="rId1"/>
    <p:sldLayoutId id="2147485250" r:id="rId2"/>
    <p:sldLayoutId id="2147485251" r:id="rId3"/>
    <p:sldLayoutId id="2147485252" r:id="rId4"/>
    <p:sldLayoutId id="2147485253" r:id="rId5"/>
    <p:sldLayoutId id="2147485254" r:id="rId6"/>
    <p:sldLayoutId id="2147485255" r:id="rId7"/>
    <p:sldLayoutId id="2147485256" r:id="rId8"/>
    <p:sldLayoutId id="2147485257" r:id="rId9"/>
    <p:sldLayoutId id="2147485258" r:id="rId10"/>
    <p:sldLayoutId id="2147485259" r:id="rId11"/>
    <p:sldLayoutId id="2147485260" r:id="rId12"/>
  </p:sldLayoutIdLst>
  <p:timing>
    <p:tnLst>
      <p:par>
        <p:cTn id="1" dur="indefinite" restart="never" nodeType="tmRoot"/>
      </p:par>
    </p:tnLst>
  </p:timing>
  <p:hf sldNum="0" hdr="0" dt="0"/>
  <p:txStyles>
    <p:titleStyle>
      <a:lvl1pPr algn="l" rtl="0" eaLnBrk="0" fontAlgn="base" hangingPunct="0">
        <a:spcBef>
          <a:spcPct val="0"/>
        </a:spcBef>
        <a:spcAft>
          <a:spcPct val="0"/>
        </a:spcAft>
        <a:defRPr sz="4200">
          <a:solidFill>
            <a:schemeClr val="tx2"/>
          </a:solidFill>
          <a:latin typeface="+mj-lt"/>
          <a:ea typeface="+mj-ea"/>
          <a:cs typeface="+mj-cs"/>
        </a:defRPr>
      </a:lvl1pPr>
      <a:lvl2pPr algn="l" rtl="0" eaLnBrk="0" fontAlgn="base" hangingPunct="0">
        <a:spcBef>
          <a:spcPct val="0"/>
        </a:spcBef>
        <a:spcAft>
          <a:spcPct val="0"/>
        </a:spcAft>
        <a:defRPr sz="4200">
          <a:solidFill>
            <a:schemeClr val="tx2"/>
          </a:solidFill>
          <a:latin typeface="Century Gothic" pitchFamily="34" charset="0"/>
        </a:defRPr>
      </a:lvl2pPr>
      <a:lvl3pPr algn="l" rtl="0" eaLnBrk="0" fontAlgn="base" hangingPunct="0">
        <a:spcBef>
          <a:spcPct val="0"/>
        </a:spcBef>
        <a:spcAft>
          <a:spcPct val="0"/>
        </a:spcAft>
        <a:defRPr sz="4200">
          <a:solidFill>
            <a:schemeClr val="tx2"/>
          </a:solidFill>
          <a:latin typeface="Century Gothic" pitchFamily="34" charset="0"/>
        </a:defRPr>
      </a:lvl3pPr>
      <a:lvl4pPr algn="l" rtl="0" eaLnBrk="0" fontAlgn="base" hangingPunct="0">
        <a:spcBef>
          <a:spcPct val="0"/>
        </a:spcBef>
        <a:spcAft>
          <a:spcPct val="0"/>
        </a:spcAft>
        <a:defRPr sz="4200">
          <a:solidFill>
            <a:schemeClr val="tx2"/>
          </a:solidFill>
          <a:latin typeface="Century Gothic" pitchFamily="34" charset="0"/>
        </a:defRPr>
      </a:lvl4pPr>
      <a:lvl5pPr algn="l" rtl="0" eaLnBrk="0" fontAlgn="base" hangingPunct="0">
        <a:spcBef>
          <a:spcPct val="0"/>
        </a:spcBef>
        <a:spcAft>
          <a:spcPct val="0"/>
        </a:spcAft>
        <a:defRPr sz="4200">
          <a:solidFill>
            <a:schemeClr val="tx2"/>
          </a:solidFill>
          <a:latin typeface="Century Gothic" pitchFamily="34" charset="0"/>
        </a:defRPr>
      </a:lvl5pPr>
      <a:lvl6pPr marL="457200" algn="l" rtl="0" fontAlgn="base">
        <a:spcBef>
          <a:spcPct val="0"/>
        </a:spcBef>
        <a:spcAft>
          <a:spcPct val="0"/>
        </a:spcAft>
        <a:defRPr sz="4200">
          <a:solidFill>
            <a:schemeClr val="tx2"/>
          </a:solidFill>
          <a:latin typeface="Century Gothic" pitchFamily="34" charset="0"/>
        </a:defRPr>
      </a:lvl6pPr>
      <a:lvl7pPr marL="914400" algn="l" rtl="0" fontAlgn="base">
        <a:spcBef>
          <a:spcPct val="0"/>
        </a:spcBef>
        <a:spcAft>
          <a:spcPct val="0"/>
        </a:spcAft>
        <a:defRPr sz="4200">
          <a:solidFill>
            <a:schemeClr val="tx2"/>
          </a:solidFill>
          <a:latin typeface="Century Gothic" pitchFamily="34" charset="0"/>
        </a:defRPr>
      </a:lvl7pPr>
      <a:lvl8pPr marL="1371600" algn="l" rtl="0" fontAlgn="base">
        <a:spcBef>
          <a:spcPct val="0"/>
        </a:spcBef>
        <a:spcAft>
          <a:spcPct val="0"/>
        </a:spcAft>
        <a:defRPr sz="4200">
          <a:solidFill>
            <a:schemeClr val="tx2"/>
          </a:solidFill>
          <a:latin typeface="Century Gothic" pitchFamily="34" charset="0"/>
        </a:defRPr>
      </a:lvl8pPr>
      <a:lvl9pPr marL="1828800" algn="l" rtl="0" fontAlgn="base">
        <a:spcBef>
          <a:spcPct val="0"/>
        </a:spcBef>
        <a:spcAft>
          <a:spcPct val="0"/>
        </a:spcAft>
        <a:defRPr sz="4200">
          <a:solidFill>
            <a:schemeClr val="tx2"/>
          </a:solidFill>
          <a:latin typeface="Century Gothic" pitchFamily="34" charset="0"/>
        </a:defRPr>
      </a:lvl9pPr>
    </p:titleStyle>
    <p:bodyStyle>
      <a:lvl1pPr marL="342900" indent="-342900" algn="l" rtl="0" eaLnBrk="0" fontAlgn="base" hangingPunct="0">
        <a:spcBef>
          <a:spcPct val="20000"/>
        </a:spcBef>
        <a:spcAft>
          <a:spcPct val="0"/>
        </a:spcAft>
        <a:buClr>
          <a:schemeClr val="folHlink"/>
        </a:buClr>
        <a:buSzPct val="90000"/>
        <a:buFont typeface="Wingdings" pitchFamily="2" charset="2"/>
        <a:buChar char="n"/>
        <a:defRPr sz="28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1"/>
        </a:buClr>
        <a:buSzPct val="75000"/>
        <a:buFont typeface="Wingdings" pitchFamily="2" charset="2"/>
        <a:buChar char="n"/>
        <a:defRPr sz="2600">
          <a:solidFill>
            <a:schemeClr val="tx1"/>
          </a:solidFill>
          <a:latin typeface="+mn-lt"/>
        </a:defRPr>
      </a:lvl2pPr>
      <a:lvl3pPr marL="1143000" indent="-228600" algn="l" rtl="0" eaLnBrk="0" fontAlgn="base" hangingPunct="0">
        <a:spcBef>
          <a:spcPct val="20000"/>
        </a:spcBef>
        <a:spcAft>
          <a:spcPct val="0"/>
        </a:spcAft>
        <a:buClr>
          <a:schemeClr val="folHlink"/>
        </a:buClr>
        <a:buSzPct val="55000"/>
        <a:buFont typeface="Wingdings" pitchFamily="2" charset="2"/>
        <a:buChar char="n"/>
        <a:defRPr sz="2300">
          <a:solidFill>
            <a:schemeClr val="tx1"/>
          </a:solidFill>
          <a:latin typeface="+mn-lt"/>
        </a:defRPr>
      </a:lvl3pPr>
      <a:lvl4pPr marL="1600200" indent="-228600" algn="l" rtl="0" eaLnBrk="0" fontAlgn="base" hangingPunct="0">
        <a:spcBef>
          <a:spcPct val="20000"/>
        </a:spcBef>
        <a:spcAft>
          <a:spcPct val="0"/>
        </a:spcAft>
        <a:buClr>
          <a:schemeClr val="accent1"/>
        </a:buClr>
        <a:buFont typeface="Wingdings" pitchFamily="2" charset="2"/>
        <a:buChar char="§"/>
        <a:defRPr sz="2000">
          <a:solidFill>
            <a:schemeClr val="tx1"/>
          </a:solidFill>
          <a:latin typeface="+mn-lt"/>
        </a:defRPr>
      </a:lvl4pPr>
      <a:lvl5pPr marL="2057400" indent="-228600" algn="l" rtl="0" eaLnBrk="0" fontAlgn="base" hangingPunct="0">
        <a:spcBef>
          <a:spcPct val="20000"/>
        </a:spcBef>
        <a:spcAft>
          <a:spcPct val="0"/>
        </a:spcAft>
        <a:buClr>
          <a:schemeClr val="accent1"/>
        </a:buClr>
        <a:buFont typeface="Wingdings" pitchFamily="2" charset="2"/>
        <a:buChar char="§"/>
        <a:defRPr sz="2000">
          <a:solidFill>
            <a:schemeClr val="tx1"/>
          </a:solidFill>
          <a:latin typeface="+mn-lt"/>
        </a:defRPr>
      </a:lvl5pPr>
      <a:lvl6pPr marL="2514600" indent="-228600" algn="l" rtl="0" fontAlgn="base">
        <a:spcBef>
          <a:spcPct val="20000"/>
        </a:spcBef>
        <a:spcAft>
          <a:spcPct val="0"/>
        </a:spcAft>
        <a:buClr>
          <a:schemeClr val="accent1"/>
        </a:buClr>
        <a:buFont typeface="Wingdings" pitchFamily="2" charset="2"/>
        <a:buChar char="§"/>
        <a:defRPr sz="2000">
          <a:solidFill>
            <a:schemeClr val="tx1"/>
          </a:solidFill>
          <a:latin typeface="+mn-lt"/>
        </a:defRPr>
      </a:lvl6pPr>
      <a:lvl7pPr marL="2971800" indent="-228600" algn="l" rtl="0" fontAlgn="base">
        <a:spcBef>
          <a:spcPct val="20000"/>
        </a:spcBef>
        <a:spcAft>
          <a:spcPct val="0"/>
        </a:spcAft>
        <a:buClr>
          <a:schemeClr val="accent1"/>
        </a:buClr>
        <a:buFont typeface="Wingdings" pitchFamily="2" charset="2"/>
        <a:buChar char="§"/>
        <a:defRPr sz="2000">
          <a:solidFill>
            <a:schemeClr val="tx1"/>
          </a:solidFill>
          <a:latin typeface="+mn-lt"/>
        </a:defRPr>
      </a:lvl7pPr>
      <a:lvl8pPr marL="3429000" indent="-228600" algn="l" rtl="0" fontAlgn="base">
        <a:spcBef>
          <a:spcPct val="20000"/>
        </a:spcBef>
        <a:spcAft>
          <a:spcPct val="0"/>
        </a:spcAft>
        <a:buClr>
          <a:schemeClr val="accent1"/>
        </a:buClr>
        <a:buFont typeface="Wingdings" pitchFamily="2" charset="2"/>
        <a:buChar char="§"/>
        <a:defRPr sz="2000">
          <a:solidFill>
            <a:schemeClr val="tx1"/>
          </a:solidFill>
          <a:latin typeface="+mn-lt"/>
        </a:defRPr>
      </a:lvl8pPr>
      <a:lvl9pPr marL="3886200" indent="-228600" algn="l" rtl="0" fontAlgn="base">
        <a:spcBef>
          <a:spcPct val="20000"/>
        </a:spcBef>
        <a:spcAft>
          <a:spcPct val="0"/>
        </a:spcAft>
        <a:buClr>
          <a:schemeClr val="accent1"/>
        </a:buClr>
        <a:buFont typeface="Wingdings" pitchFamily="2" charset="2"/>
        <a:buChar char="§"/>
        <a:defRPr sz="2000">
          <a:solidFill>
            <a:schemeClr val="tx1"/>
          </a:solidFill>
          <a:latin typeface="+mn-lt"/>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4338" name="Rectangle 3"/>
          <p:cNvSpPr>
            <a:spLocks noChangeArrowheads="1"/>
          </p:cNvSpPr>
          <p:nvPr/>
        </p:nvSpPr>
        <p:spPr bwMode="auto">
          <a:xfrm>
            <a:off x="0" y="0"/>
            <a:ext cx="609600" cy="4876800"/>
          </a:xfrm>
          <a:prstGeom prst="rect">
            <a:avLst/>
          </a:prstGeom>
          <a:solidFill>
            <a:schemeClr val="accent1"/>
          </a:solidFill>
          <a:ln>
            <a:noFill/>
          </a:ln>
          <a:effectLst/>
          <a:extLst>
            <a:ext uri="{91240B29-F687-4F45-9708-019B960494DF}">
              <a14:hiddenLine xmlns:a14="http://schemas.microsoft.com/office/drawing/2010/main" w="9525">
                <a:solidFill>
                  <a:schemeClr val="bg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1900">
                <a:solidFill>
                  <a:schemeClr val="tx1"/>
                </a:solidFill>
                <a:latin typeface="Arial" pitchFamily="34" charset="0"/>
              </a:defRPr>
            </a:lvl1pPr>
            <a:lvl2pPr marL="742950" indent="-285750" eaLnBrk="0" hangingPunct="0">
              <a:defRPr sz="1900">
                <a:solidFill>
                  <a:schemeClr val="tx1"/>
                </a:solidFill>
                <a:latin typeface="Arial" pitchFamily="34" charset="0"/>
              </a:defRPr>
            </a:lvl2pPr>
            <a:lvl3pPr marL="1143000" indent="-228600" eaLnBrk="0" hangingPunct="0">
              <a:defRPr sz="1900">
                <a:solidFill>
                  <a:schemeClr val="tx1"/>
                </a:solidFill>
                <a:latin typeface="Arial" pitchFamily="34" charset="0"/>
              </a:defRPr>
            </a:lvl3pPr>
            <a:lvl4pPr marL="1600200" indent="-228600" eaLnBrk="0" hangingPunct="0">
              <a:defRPr sz="1900">
                <a:solidFill>
                  <a:schemeClr val="tx1"/>
                </a:solidFill>
                <a:latin typeface="Arial" pitchFamily="34" charset="0"/>
              </a:defRPr>
            </a:lvl4pPr>
            <a:lvl5pPr marL="2057400" indent="-228600" eaLnBrk="0" hangingPunct="0">
              <a:defRPr sz="1900">
                <a:solidFill>
                  <a:schemeClr val="tx1"/>
                </a:solidFill>
                <a:latin typeface="Arial" pitchFamily="34" charset="0"/>
              </a:defRPr>
            </a:lvl5pPr>
            <a:lvl6pPr marL="2514600" indent="-228600" eaLnBrk="0" fontAlgn="base" hangingPunct="0">
              <a:spcBef>
                <a:spcPct val="0"/>
              </a:spcBef>
              <a:spcAft>
                <a:spcPct val="0"/>
              </a:spcAft>
              <a:defRPr sz="1900">
                <a:solidFill>
                  <a:schemeClr val="tx1"/>
                </a:solidFill>
                <a:latin typeface="Arial" pitchFamily="34" charset="0"/>
              </a:defRPr>
            </a:lvl6pPr>
            <a:lvl7pPr marL="2971800" indent="-228600" eaLnBrk="0" fontAlgn="base" hangingPunct="0">
              <a:spcBef>
                <a:spcPct val="0"/>
              </a:spcBef>
              <a:spcAft>
                <a:spcPct val="0"/>
              </a:spcAft>
              <a:defRPr sz="1900">
                <a:solidFill>
                  <a:schemeClr val="tx1"/>
                </a:solidFill>
                <a:latin typeface="Arial" pitchFamily="34" charset="0"/>
              </a:defRPr>
            </a:lvl7pPr>
            <a:lvl8pPr marL="3429000" indent="-228600" eaLnBrk="0" fontAlgn="base" hangingPunct="0">
              <a:spcBef>
                <a:spcPct val="0"/>
              </a:spcBef>
              <a:spcAft>
                <a:spcPct val="0"/>
              </a:spcAft>
              <a:defRPr sz="1900">
                <a:solidFill>
                  <a:schemeClr val="tx1"/>
                </a:solidFill>
                <a:latin typeface="Arial" pitchFamily="34" charset="0"/>
              </a:defRPr>
            </a:lvl8pPr>
            <a:lvl9pPr marL="3886200" indent="-228600" eaLnBrk="0" fontAlgn="base" hangingPunct="0">
              <a:spcBef>
                <a:spcPct val="0"/>
              </a:spcBef>
              <a:spcAft>
                <a:spcPct val="0"/>
              </a:spcAft>
              <a:defRPr sz="1900">
                <a:solidFill>
                  <a:schemeClr val="tx1"/>
                </a:solidFill>
                <a:latin typeface="Arial" pitchFamily="34" charset="0"/>
              </a:defRPr>
            </a:lvl9pPr>
          </a:lstStyle>
          <a:p>
            <a:pPr algn="ctr" eaLnBrk="1" hangingPunct="1"/>
            <a:endParaRPr lang="de-DE" altLang="de-DE" sz="2400">
              <a:solidFill>
                <a:srgbClr val="4D4D4D"/>
              </a:solidFill>
              <a:latin typeface="Times New Roman" pitchFamily="18" charset="0"/>
            </a:endParaRPr>
          </a:p>
        </p:txBody>
      </p:sp>
      <p:sp>
        <p:nvSpPr>
          <p:cNvPr id="14339" name="Line 6"/>
          <p:cNvSpPr>
            <a:spLocks noChangeShapeType="1"/>
          </p:cNvSpPr>
          <p:nvPr/>
        </p:nvSpPr>
        <p:spPr bwMode="auto">
          <a:xfrm flipV="1">
            <a:off x="381000" y="1524001"/>
            <a:ext cx="8763000" cy="7939"/>
          </a:xfrm>
          <a:prstGeom prst="line">
            <a:avLst/>
          </a:prstGeom>
          <a:noFill/>
          <a:ln w="19050">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sp>
        <p:nvSpPr>
          <p:cNvPr id="14340" name="Rectangle 7"/>
          <p:cNvSpPr>
            <a:spLocks noGrp="1" noChangeArrowheads="1"/>
          </p:cNvSpPr>
          <p:nvPr>
            <p:ph type="title"/>
          </p:nvPr>
        </p:nvSpPr>
        <p:spPr bwMode="auto">
          <a:xfrm>
            <a:off x="914400" y="277813"/>
            <a:ext cx="60198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de-DE" altLang="de-DE" smtClean="0"/>
              <a:t>Titelmasterformat durch Klicken bearbeiten</a:t>
            </a:r>
          </a:p>
        </p:txBody>
      </p:sp>
      <p:sp>
        <p:nvSpPr>
          <p:cNvPr id="14341" name="Rectangle 8"/>
          <p:cNvSpPr>
            <a:spLocks noGrp="1" noChangeArrowheads="1"/>
          </p:cNvSpPr>
          <p:nvPr>
            <p:ph type="body" idx="1"/>
          </p:nvPr>
        </p:nvSpPr>
        <p:spPr bwMode="auto">
          <a:xfrm>
            <a:off x="914400" y="1600200"/>
            <a:ext cx="7772400" cy="4530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de-DE" altLang="de-DE" smtClean="0"/>
              <a:t>Textmasterformate durch Klicken bearbeiten</a:t>
            </a:r>
          </a:p>
          <a:p>
            <a:pPr lvl="1"/>
            <a:r>
              <a:rPr lang="de-DE" altLang="de-DE" smtClean="0"/>
              <a:t>Zweite Ebene</a:t>
            </a:r>
          </a:p>
          <a:p>
            <a:pPr lvl="2"/>
            <a:r>
              <a:rPr lang="de-DE" altLang="de-DE" smtClean="0"/>
              <a:t>Dritte Ebene</a:t>
            </a:r>
          </a:p>
          <a:p>
            <a:pPr lvl="3"/>
            <a:r>
              <a:rPr lang="de-DE" altLang="de-DE" smtClean="0"/>
              <a:t>Vierte Ebene</a:t>
            </a:r>
          </a:p>
          <a:p>
            <a:pPr lvl="4"/>
            <a:r>
              <a:rPr lang="de-DE" altLang="de-DE" smtClean="0"/>
              <a:t>Fünfte Ebene</a:t>
            </a:r>
          </a:p>
        </p:txBody>
      </p:sp>
      <p:sp>
        <p:nvSpPr>
          <p:cNvPr id="3081" name="Rectangle 9"/>
          <p:cNvSpPr>
            <a:spLocks noGrp="1" noChangeArrowheads="1"/>
          </p:cNvSpPr>
          <p:nvPr>
            <p:ph type="dt" sz="half" idx="2"/>
          </p:nvPr>
        </p:nvSpPr>
        <p:spPr bwMode="auto">
          <a:xfrm>
            <a:off x="914400" y="6251575"/>
            <a:ext cx="12954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000">
                <a:solidFill>
                  <a:srgbClr val="4D4D4D"/>
                </a:solidFill>
                <a:latin typeface="Arial" charset="0"/>
              </a:defRPr>
            </a:lvl1pPr>
          </a:lstStyle>
          <a:p>
            <a:pPr>
              <a:defRPr/>
            </a:pPr>
            <a:endParaRPr lang="de-DE"/>
          </a:p>
        </p:txBody>
      </p:sp>
      <p:sp>
        <p:nvSpPr>
          <p:cNvPr id="3082" name="Rectangle 10"/>
          <p:cNvSpPr>
            <a:spLocks noGrp="1" noChangeArrowheads="1"/>
          </p:cNvSpPr>
          <p:nvPr>
            <p:ph type="ftr" sz="quarter" idx="3"/>
          </p:nvPr>
        </p:nvSpPr>
        <p:spPr bwMode="auto">
          <a:xfrm>
            <a:off x="2362200" y="6248400"/>
            <a:ext cx="5181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000">
                <a:solidFill>
                  <a:srgbClr val="4D4D4D"/>
                </a:solidFill>
                <a:latin typeface="Arial" charset="0"/>
              </a:defRPr>
            </a:lvl1pPr>
          </a:lstStyle>
          <a:p>
            <a:pPr>
              <a:defRPr/>
            </a:pPr>
            <a:r>
              <a:rPr lang="de-DE"/>
              <a:t>Deutsches Institut für Jugendhilfe und Familienrecht e.V. (DIJuF)</a:t>
            </a:r>
          </a:p>
        </p:txBody>
      </p:sp>
      <p:sp>
        <p:nvSpPr>
          <p:cNvPr id="3083" name="Rectangle 11"/>
          <p:cNvSpPr>
            <a:spLocks noGrp="1" noChangeArrowheads="1"/>
          </p:cNvSpPr>
          <p:nvPr>
            <p:ph type="sldNum" sz="quarter" idx="4"/>
          </p:nvPr>
        </p:nvSpPr>
        <p:spPr bwMode="auto">
          <a:xfrm>
            <a:off x="7772400" y="6248400"/>
            <a:ext cx="9144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000">
                <a:solidFill>
                  <a:srgbClr val="4D4D4D"/>
                </a:solidFill>
                <a:latin typeface="Arial" charset="0"/>
              </a:defRPr>
            </a:lvl1pPr>
          </a:lstStyle>
          <a:p>
            <a:pPr>
              <a:defRPr/>
            </a:pPr>
            <a:fld id="{7C003286-2A5D-41F8-A5D9-D60A443E3F0F}" type="slidenum">
              <a:rPr lang="de-DE"/>
              <a:pPr>
                <a:defRPr/>
              </a:pPr>
              <a:t>‹Nr.›</a:t>
            </a:fld>
            <a:endParaRPr lang="de-DE"/>
          </a:p>
        </p:txBody>
      </p:sp>
      <p:sp>
        <p:nvSpPr>
          <p:cNvPr id="14345" name="Line 12"/>
          <p:cNvSpPr>
            <a:spLocks noChangeShapeType="1"/>
          </p:cNvSpPr>
          <p:nvPr/>
        </p:nvSpPr>
        <p:spPr bwMode="auto">
          <a:xfrm>
            <a:off x="0" y="4876800"/>
            <a:ext cx="609600" cy="0"/>
          </a:xfrm>
          <a:prstGeom prst="line">
            <a:avLst/>
          </a:prstGeom>
          <a:noFill/>
          <a:ln w="44450">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pic>
        <p:nvPicPr>
          <p:cNvPr id="14346" name="Picture 13" descr="dijuf_logo"/>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7759700" y="0"/>
            <a:ext cx="1384300" cy="152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5296" r:id="rId1"/>
    <p:sldLayoutId id="2147485261" r:id="rId2"/>
    <p:sldLayoutId id="2147485262" r:id="rId3"/>
    <p:sldLayoutId id="2147485263" r:id="rId4"/>
    <p:sldLayoutId id="2147485264" r:id="rId5"/>
    <p:sldLayoutId id="2147485265" r:id="rId6"/>
    <p:sldLayoutId id="2147485266" r:id="rId7"/>
    <p:sldLayoutId id="2147485267" r:id="rId8"/>
    <p:sldLayoutId id="2147485268" r:id="rId9"/>
    <p:sldLayoutId id="2147485269" r:id="rId10"/>
    <p:sldLayoutId id="2147485270" r:id="rId11"/>
    <p:sldLayoutId id="2147485271" r:id="rId12"/>
  </p:sldLayoutIdLst>
  <p:timing>
    <p:tnLst>
      <p:par>
        <p:cTn id="1" dur="indefinite" restart="never" nodeType="tmRoot"/>
      </p:par>
    </p:tnLst>
  </p:timing>
  <p:hf sldNum="0" hdr="0" dt="0"/>
  <p:txStyles>
    <p:titleStyle>
      <a:lvl1pPr algn="l" rtl="0" eaLnBrk="0" fontAlgn="base" hangingPunct="0">
        <a:spcBef>
          <a:spcPct val="0"/>
        </a:spcBef>
        <a:spcAft>
          <a:spcPct val="0"/>
        </a:spcAft>
        <a:defRPr sz="4200">
          <a:solidFill>
            <a:schemeClr val="tx2"/>
          </a:solidFill>
          <a:latin typeface="+mj-lt"/>
          <a:ea typeface="+mj-ea"/>
          <a:cs typeface="+mj-cs"/>
        </a:defRPr>
      </a:lvl1pPr>
      <a:lvl2pPr algn="l" rtl="0" eaLnBrk="0" fontAlgn="base" hangingPunct="0">
        <a:spcBef>
          <a:spcPct val="0"/>
        </a:spcBef>
        <a:spcAft>
          <a:spcPct val="0"/>
        </a:spcAft>
        <a:defRPr sz="4200">
          <a:solidFill>
            <a:schemeClr val="tx2"/>
          </a:solidFill>
          <a:latin typeface="Century Gothic" pitchFamily="34" charset="0"/>
        </a:defRPr>
      </a:lvl2pPr>
      <a:lvl3pPr algn="l" rtl="0" eaLnBrk="0" fontAlgn="base" hangingPunct="0">
        <a:spcBef>
          <a:spcPct val="0"/>
        </a:spcBef>
        <a:spcAft>
          <a:spcPct val="0"/>
        </a:spcAft>
        <a:defRPr sz="4200">
          <a:solidFill>
            <a:schemeClr val="tx2"/>
          </a:solidFill>
          <a:latin typeface="Century Gothic" pitchFamily="34" charset="0"/>
        </a:defRPr>
      </a:lvl3pPr>
      <a:lvl4pPr algn="l" rtl="0" eaLnBrk="0" fontAlgn="base" hangingPunct="0">
        <a:spcBef>
          <a:spcPct val="0"/>
        </a:spcBef>
        <a:spcAft>
          <a:spcPct val="0"/>
        </a:spcAft>
        <a:defRPr sz="4200">
          <a:solidFill>
            <a:schemeClr val="tx2"/>
          </a:solidFill>
          <a:latin typeface="Century Gothic" pitchFamily="34" charset="0"/>
        </a:defRPr>
      </a:lvl4pPr>
      <a:lvl5pPr algn="l" rtl="0" eaLnBrk="0" fontAlgn="base" hangingPunct="0">
        <a:spcBef>
          <a:spcPct val="0"/>
        </a:spcBef>
        <a:spcAft>
          <a:spcPct val="0"/>
        </a:spcAft>
        <a:defRPr sz="4200">
          <a:solidFill>
            <a:schemeClr val="tx2"/>
          </a:solidFill>
          <a:latin typeface="Century Gothic" pitchFamily="34" charset="0"/>
        </a:defRPr>
      </a:lvl5pPr>
      <a:lvl6pPr marL="457200" algn="l" rtl="0" fontAlgn="base">
        <a:spcBef>
          <a:spcPct val="0"/>
        </a:spcBef>
        <a:spcAft>
          <a:spcPct val="0"/>
        </a:spcAft>
        <a:defRPr sz="4200">
          <a:solidFill>
            <a:schemeClr val="tx2"/>
          </a:solidFill>
          <a:latin typeface="Century Gothic" pitchFamily="34" charset="0"/>
        </a:defRPr>
      </a:lvl6pPr>
      <a:lvl7pPr marL="914400" algn="l" rtl="0" fontAlgn="base">
        <a:spcBef>
          <a:spcPct val="0"/>
        </a:spcBef>
        <a:spcAft>
          <a:spcPct val="0"/>
        </a:spcAft>
        <a:defRPr sz="4200">
          <a:solidFill>
            <a:schemeClr val="tx2"/>
          </a:solidFill>
          <a:latin typeface="Century Gothic" pitchFamily="34" charset="0"/>
        </a:defRPr>
      </a:lvl7pPr>
      <a:lvl8pPr marL="1371600" algn="l" rtl="0" fontAlgn="base">
        <a:spcBef>
          <a:spcPct val="0"/>
        </a:spcBef>
        <a:spcAft>
          <a:spcPct val="0"/>
        </a:spcAft>
        <a:defRPr sz="4200">
          <a:solidFill>
            <a:schemeClr val="tx2"/>
          </a:solidFill>
          <a:latin typeface="Century Gothic" pitchFamily="34" charset="0"/>
        </a:defRPr>
      </a:lvl8pPr>
      <a:lvl9pPr marL="1828800" algn="l" rtl="0" fontAlgn="base">
        <a:spcBef>
          <a:spcPct val="0"/>
        </a:spcBef>
        <a:spcAft>
          <a:spcPct val="0"/>
        </a:spcAft>
        <a:defRPr sz="4200">
          <a:solidFill>
            <a:schemeClr val="tx2"/>
          </a:solidFill>
          <a:latin typeface="Century Gothic" pitchFamily="34" charset="0"/>
        </a:defRPr>
      </a:lvl9pPr>
    </p:titleStyle>
    <p:bodyStyle>
      <a:lvl1pPr marL="342900" indent="-342900" algn="l" rtl="0" eaLnBrk="0" fontAlgn="base" hangingPunct="0">
        <a:spcBef>
          <a:spcPct val="20000"/>
        </a:spcBef>
        <a:spcAft>
          <a:spcPct val="0"/>
        </a:spcAft>
        <a:buClr>
          <a:schemeClr val="folHlink"/>
        </a:buClr>
        <a:buSzPct val="90000"/>
        <a:buFont typeface="Wingdings" pitchFamily="2" charset="2"/>
        <a:buChar char="n"/>
        <a:defRPr sz="28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1"/>
        </a:buClr>
        <a:buSzPct val="75000"/>
        <a:buFont typeface="Wingdings" pitchFamily="2" charset="2"/>
        <a:buChar char="n"/>
        <a:defRPr sz="2600">
          <a:solidFill>
            <a:schemeClr val="tx1"/>
          </a:solidFill>
          <a:latin typeface="+mn-lt"/>
        </a:defRPr>
      </a:lvl2pPr>
      <a:lvl3pPr marL="1143000" indent="-228600" algn="l" rtl="0" eaLnBrk="0" fontAlgn="base" hangingPunct="0">
        <a:spcBef>
          <a:spcPct val="20000"/>
        </a:spcBef>
        <a:spcAft>
          <a:spcPct val="0"/>
        </a:spcAft>
        <a:buClr>
          <a:schemeClr val="folHlink"/>
        </a:buClr>
        <a:buSzPct val="55000"/>
        <a:buFont typeface="Wingdings" pitchFamily="2" charset="2"/>
        <a:buChar char="n"/>
        <a:defRPr sz="2300">
          <a:solidFill>
            <a:schemeClr val="tx1"/>
          </a:solidFill>
          <a:latin typeface="+mn-lt"/>
        </a:defRPr>
      </a:lvl3pPr>
      <a:lvl4pPr marL="1600200" indent="-228600" algn="l" rtl="0" eaLnBrk="0" fontAlgn="base" hangingPunct="0">
        <a:spcBef>
          <a:spcPct val="20000"/>
        </a:spcBef>
        <a:spcAft>
          <a:spcPct val="0"/>
        </a:spcAft>
        <a:buClr>
          <a:schemeClr val="accent1"/>
        </a:buClr>
        <a:buFont typeface="Wingdings" pitchFamily="2" charset="2"/>
        <a:buChar char="§"/>
        <a:defRPr sz="2000">
          <a:solidFill>
            <a:schemeClr val="tx1"/>
          </a:solidFill>
          <a:latin typeface="+mn-lt"/>
        </a:defRPr>
      </a:lvl4pPr>
      <a:lvl5pPr marL="2057400" indent="-228600" algn="l" rtl="0" eaLnBrk="0" fontAlgn="base" hangingPunct="0">
        <a:spcBef>
          <a:spcPct val="20000"/>
        </a:spcBef>
        <a:spcAft>
          <a:spcPct val="0"/>
        </a:spcAft>
        <a:buClr>
          <a:schemeClr val="accent1"/>
        </a:buClr>
        <a:buFont typeface="Wingdings" pitchFamily="2" charset="2"/>
        <a:buChar char="§"/>
        <a:defRPr sz="2000">
          <a:solidFill>
            <a:schemeClr val="tx1"/>
          </a:solidFill>
          <a:latin typeface="+mn-lt"/>
        </a:defRPr>
      </a:lvl5pPr>
      <a:lvl6pPr marL="2514600" indent="-228600" algn="l" rtl="0" fontAlgn="base">
        <a:spcBef>
          <a:spcPct val="20000"/>
        </a:spcBef>
        <a:spcAft>
          <a:spcPct val="0"/>
        </a:spcAft>
        <a:buClr>
          <a:schemeClr val="accent1"/>
        </a:buClr>
        <a:buFont typeface="Wingdings" pitchFamily="2" charset="2"/>
        <a:buChar char="§"/>
        <a:defRPr sz="2000">
          <a:solidFill>
            <a:schemeClr val="tx1"/>
          </a:solidFill>
          <a:latin typeface="+mn-lt"/>
        </a:defRPr>
      </a:lvl6pPr>
      <a:lvl7pPr marL="2971800" indent="-228600" algn="l" rtl="0" fontAlgn="base">
        <a:spcBef>
          <a:spcPct val="20000"/>
        </a:spcBef>
        <a:spcAft>
          <a:spcPct val="0"/>
        </a:spcAft>
        <a:buClr>
          <a:schemeClr val="accent1"/>
        </a:buClr>
        <a:buFont typeface="Wingdings" pitchFamily="2" charset="2"/>
        <a:buChar char="§"/>
        <a:defRPr sz="2000">
          <a:solidFill>
            <a:schemeClr val="tx1"/>
          </a:solidFill>
          <a:latin typeface="+mn-lt"/>
        </a:defRPr>
      </a:lvl7pPr>
      <a:lvl8pPr marL="3429000" indent="-228600" algn="l" rtl="0" fontAlgn="base">
        <a:spcBef>
          <a:spcPct val="20000"/>
        </a:spcBef>
        <a:spcAft>
          <a:spcPct val="0"/>
        </a:spcAft>
        <a:buClr>
          <a:schemeClr val="accent1"/>
        </a:buClr>
        <a:buFont typeface="Wingdings" pitchFamily="2" charset="2"/>
        <a:buChar char="§"/>
        <a:defRPr sz="2000">
          <a:solidFill>
            <a:schemeClr val="tx1"/>
          </a:solidFill>
          <a:latin typeface="+mn-lt"/>
        </a:defRPr>
      </a:lvl8pPr>
      <a:lvl9pPr marL="3886200" indent="-228600" algn="l" rtl="0" fontAlgn="base">
        <a:spcBef>
          <a:spcPct val="20000"/>
        </a:spcBef>
        <a:spcAft>
          <a:spcPct val="0"/>
        </a:spcAft>
        <a:buClr>
          <a:schemeClr val="accent1"/>
        </a:buClr>
        <a:buFont typeface="Wingdings" pitchFamily="2" charset="2"/>
        <a:buChar char="§"/>
        <a:defRPr sz="2000">
          <a:solidFill>
            <a:schemeClr val="tx1"/>
          </a:solidFill>
          <a:latin typeface="+mn-lt"/>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Rectangle 3"/>
          <p:cNvSpPr>
            <a:spLocks noChangeArrowheads="1"/>
          </p:cNvSpPr>
          <p:nvPr/>
        </p:nvSpPr>
        <p:spPr bwMode="auto">
          <a:xfrm>
            <a:off x="0" y="0"/>
            <a:ext cx="609600" cy="4876800"/>
          </a:xfrm>
          <a:prstGeom prst="rect">
            <a:avLst/>
          </a:prstGeom>
          <a:solidFill>
            <a:schemeClr val="accent1"/>
          </a:solidFill>
          <a:ln>
            <a:noFill/>
          </a:ln>
          <a:effectLst/>
          <a:extLst>
            <a:ext uri="{91240B29-F687-4F45-9708-019B960494DF}">
              <a14:hiddenLine xmlns:a14="http://schemas.microsoft.com/office/drawing/2010/main" w="9525">
                <a:solidFill>
                  <a:schemeClr val="bg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hangingPunct="1"/>
            <a:endParaRPr lang="de-DE" altLang="de-DE" sz="2400">
              <a:solidFill>
                <a:srgbClr val="4D4D4D"/>
              </a:solidFill>
              <a:latin typeface="Times New Roman" pitchFamily="18" charset="0"/>
            </a:endParaRPr>
          </a:p>
        </p:txBody>
      </p:sp>
      <p:sp>
        <p:nvSpPr>
          <p:cNvPr id="2051" name="Line 6"/>
          <p:cNvSpPr>
            <a:spLocks noChangeShapeType="1"/>
          </p:cNvSpPr>
          <p:nvPr/>
        </p:nvSpPr>
        <p:spPr bwMode="auto">
          <a:xfrm flipV="1">
            <a:off x="381000" y="1524001"/>
            <a:ext cx="8763000" cy="7939"/>
          </a:xfrm>
          <a:prstGeom prst="line">
            <a:avLst/>
          </a:prstGeom>
          <a:noFill/>
          <a:ln w="19050">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sz="1800">
              <a:solidFill>
                <a:srgbClr val="4D4D4D"/>
              </a:solidFill>
            </a:endParaRPr>
          </a:p>
        </p:txBody>
      </p:sp>
      <p:sp>
        <p:nvSpPr>
          <p:cNvPr id="2052" name="Rectangle 7"/>
          <p:cNvSpPr>
            <a:spLocks noGrp="1" noChangeArrowheads="1"/>
          </p:cNvSpPr>
          <p:nvPr>
            <p:ph type="title"/>
          </p:nvPr>
        </p:nvSpPr>
        <p:spPr bwMode="auto">
          <a:xfrm>
            <a:off x="914400" y="277813"/>
            <a:ext cx="60198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de-DE" altLang="de-DE" smtClean="0"/>
              <a:t>Titelmasterformat durch Klicken bearbeiten</a:t>
            </a:r>
          </a:p>
        </p:txBody>
      </p:sp>
      <p:sp>
        <p:nvSpPr>
          <p:cNvPr id="2053" name="Rectangle 8"/>
          <p:cNvSpPr>
            <a:spLocks noGrp="1" noChangeArrowheads="1"/>
          </p:cNvSpPr>
          <p:nvPr>
            <p:ph type="body" idx="1"/>
          </p:nvPr>
        </p:nvSpPr>
        <p:spPr bwMode="auto">
          <a:xfrm>
            <a:off x="914400" y="1600200"/>
            <a:ext cx="7772400" cy="4530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de-DE" altLang="de-DE" smtClean="0"/>
              <a:t>Textmasterformate durch Klicken bearbeiten</a:t>
            </a:r>
          </a:p>
          <a:p>
            <a:pPr lvl="1"/>
            <a:r>
              <a:rPr lang="de-DE" altLang="de-DE" smtClean="0"/>
              <a:t>Zweite Ebene</a:t>
            </a:r>
          </a:p>
          <a:p>
            <a:pPr lvl="2"/>
            <a:r>
              <a:rPr lang="de-DE" altLang="de-DE" smtClean="0"/>
              <a:t>Dritte Ebene</a:t>
            </a:r>
          </a:p>
          <a:p>
            <a:pPr lvl="3"/>
            <a:r>
              <a:rPr lang="de-DE" altLang="de-DE" smtClean="0"/>
              <a:t>Vierte Ebene</a:t>
            </a:r>
          </a:p>
          <a:p>
            <a:pPr lvl="4"/>
            <a:r>
              <a:rPr lang="de-DE" altLang="de-DE" smtClean="0"/>
              <a:t>Fünfte Ebene</a:t>
            </a:r>
          </a:p>
        </p:txBody>
      </p:sp>
      <p:sp>
        <p:nvSpPr>
          <p:cNvPr id="3081" name="Rectangle 9"/>
          <p:cNvSpPr>
            <a:spLocks noGrp="1" noChangeArrowheads="1"/>
          </p:cNvSpPr>
          <p:nvPr>
            <p:ph type="dt" sz="half" idx="2"/>
          </p:nvPr>
        </p:nvSpPr>
        <p:spPr bwMode="auto">
          <a:xfrm>
            <a:off x="914400" y="6251575"/>
            <a:ext cx="12954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000">
                <a:solidFill>
                  <a:srgbClr val="4D4D4D"/>
                </a:solidFill>
                <a:latin typeface="Arial" charset="0"/>
              </a:defRPr>
            </a:lvl1pPr>
          </a:lstStyle>
          <a:p>
            <a:pPr>
              <a:defRPr/>
            </a:pPr>
            <a:endParaRPr lang="de-DE"/>
          </a:p>
        </p:txBody>
      </p:sp>
      <p:sp>
        <p:nvSpPr>
          <p:cNvPr id="3082" name="Rectangle 10"/>
          <p:cNvSpPr>
            <a:spLocks noGrp="1" noChangeArrowheads="1"/>
          </p:cNvSpPr>
          <p:nvPr>
            <p:ph type="ftr" sz="quarter" idx="3"/>
          </p:nvPr>
        </p:nvSpPr>
        <p:spPr bwMode="auto">
          <a:xfrm>
            <a:off x="2362200" y="6248400"/>
            <a:ext cx="5181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000">
                <a:solidFill>
                  <a:srgbClr val="4D4D4D"/>
                </a:solidFill>
                <a:latin typeface="Arial" charset="0"/>
              </a:defRPr>
            </a:lvl1pPr>
          </a:lstStyle>
          <a:p>
            <a:pPr>
              <a:defRPr/>
            </a:pPr>
            <a:r>
              <a:rPr lang="de-DE"/>
              <a:t>Deutsches Institut für Jugendhilfe und Familienrecht e.V. (DIJuF)</a:t>
            </a:r>
          </a:p>
        </p:txBody>
      </p:sp>
      <p:sp>
        <p:nvSpPr>
          <p:cNvPr id="3083" name="Rectangle 11"/>
          <p:cNvSpPr>
            <a:spLocks noGrp="1" noChangeArrowheads="1"/>
          </p:cNvSpPr>
          <p:nvPr>
            <p:ph type="sldNum" sz="quarter" idx="4"/>
          </p:nvPr>
        </p:nvSpPr>
        <p:spPr bwMode="auto">
          <a:xfrm>
            <a:off x="7772400" y="6248400"/>
            <a:ext cx="9144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000">
                <a:solidFill>
                  <a:srgbClr val="4D4D4D"/>
                </a:solidFill>
                <a:latin typeface="Arial" charset="0"/>
              </a:defRPr>
            </a:lvl1pPr>
          </a:lstStyle>
          <a:p>
            <a:pPr>
              <a:defRPr/>
            </a:pPr>
            <a:fld id="{0DC4E37D-DC30-4567-959C-42FCCDF8F555}" type="slidenum">
              <a:rPr lang="de-DE"/>
              <a:pPr>
                <a:defRPr/>
              </a:pPr>
              <a:t>‹Nr.›</a:t>
            </a:fld>
            <a:endParaRPr lang="de-DE"/>
          </a:p>
        </p:txBody>
      </p:sp>
      <p:sp>
        <p:nvSpPr>
          <p:cNvPr id="2057" name="Line 12"/>
          <p:cNvSpPr>
            <a:spLocks noChangeShapeType="1"/>
          </p:cNvSpPr>
          <p:nvPr/>
        </p:nvSpPr>
        <p:spPr bwMode="auto">
          <a:xfrm>
            <a:off x="0" y="4876800"/>
            <a:ext cx="609600" cy="0"/>
          </a:xfrm>
          <a:prstGeom prst="line">
            <a:avLst/>
          </a:prstGeom>
          <a:noFill/>
          <a:ln w="44450">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sz="1800">
              <a:solidFill>
                <a:srgbClr val="4D4D4D"/>
              </a:solidFill>
            </a:endParaRPr>
          </a:p>
        </p:txBody>
      </p:sp>
      <p:pic>
        <p:nvPicPr>
          <p:cNvPr id="2058" name="Picture 13" descr="dijuf_logo"/>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7759700" y="0"/>
            <a:ext cx="1384300" cy="152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909280131"/>
      </p:ext>
    </p:extLst>
  </p:cSld>
  <p:clrMap bg1="lt1" tx1="dk1" bg2="lt2" tx2="dk2" accent1="accent1" accent2="accent2" accent3="accent3" accent4="accent4" accent5="accent5" accent6="accent6" hlink="hlink" folHlink="folHlink"/>
  <p:sldLayoutIdLst>
    <p:sldLayoutId id="2147485325" r:id="rId1"/>
    <p:sldLayoutId id="2147485326" r:id="rId2"/>
    <p:sldLayoutId id="2147485327" r:id="rId3"/>
    <p:sldLayoutId id="2147485328" r:id="rId4"/>
    <p:sldLayoutId id="2147485329" r:id="rId5"/>
    <p:sldLayoutId id="2147485330" r:id="rId6"/>
    <p:sldLayoutId id="2147485331" r:id="rId7"/>
    <p:sldLayoutId id="2147485332" r:id="rId8"/>
    <p:sldLayoutId id="2147485333" r:id="rId9"/>
    <p:sldLayoutId id="2147485334" r:id="rId10"/>
    <p:sldLayoutId id="2147485335" r:id="rId11"/>
    <p:sldLayoutId id="2147485336" r:id="rId12"/>
  </p:sldLayoutIdLst>
  <p:timing>
    <p:tnLst>
      <p:par>
        <p:cTn id="1" dur="indefinite" restart="never" nodeType="tmRoot"/>
      </p:par>
    </p:tnLst>
  </p:timing>
  <p:hf sldNum="0" hdr="0" dt="0"/>
  <p:txStyles>
    <p:titleStyle>
      <a:lvl1pPr algn="l" rtl="0" eaLnBrk="0" fontAlgn="base" hangingPunct="0">
        <a:spcBef>
          <a:spcPct val="0"/>
        </a:spcBef>
        <a:spcAft>
          <a:spcPct val="0"/>
        </a:spcAft>
        <a:defRPr sz="4200">
          <a:solidFill>
            <a:schemeClr val="tx2"/>
          </a:solidFill>
          <a:latin typeface="+mj-lt"/>
          <a:ea typeface="+mj-ea"/>
          <a:cs typeface="+mj-cs"/>
        </a:defRPr>
      </a:lvl1pPr>
      <a:lvl2pPr algn="l" rtl="0" eaLnBrk="0" fontAlgn="base" hangingPunct="0">
        <a:spcBef>
          <a:spcPct val="0"/>
        </a:spcBef>
        <a:spcAft>
          <a:spcPct val="0"/>
        </a:spcAft>
        <a:defRPr sz="4200">
          <a:solidFill>
            <a:schemeClr val="tx2"/>
          </a:solidFill>
          <a:latin typeface="Century Gothic" pitchFamily="34" charset="0"/>
        </a:defRPr>
      </a:lvl2pPr>
      <a:lvl3pPr algn="l" rtl="0" eaLnBrk="0" fontAlgn="base" hangingPunct="0">
        <a:spcBef>
          <a:spcPct val="0"/>
        </a:spcBef>
        <a:spcAft>
          <a:spcPct val="0"/>
        </a:spcAft>
        <a:defRPr sz="4200">
          <a:solidFill>
            <a:schemeClr val="tx2"/>
          </a:solidFill>
          <a:latin typeface="Century Gothic" pitchFamily="34" charset="0"/>
        </a:defRPr>
      </a:lvl3pPr>
      <a:lvl4pPr algn="l" rtl="0" eaLnBrk="0" fontAlgn="base" hangingPunct="0">
        <a:spcBef>
          <a:spcPct val="0"/>
        </a:spcBef>
        <a:spcAft>
          <a:spcPct val="0"/>
        </a:spcAft>
        <a:defRPr sz="4200">
          <a:solidFill>
            <a:schemeClr val="tx2"/>
          </a:solidFill>
          <a:latin typeface="Century Gothic" pitchFamily="34" charset="0"/>
        </a:defRPr>
      </a:lvl4pPr>
      <a:lvl5pPr algn="l" rtl="0" eaLnBrk="0" fontAlgn="base" hangingPunct="0">
        <a:spcBef>
          <a:spcPct val="0"/>
        </a:spcBef>
        <a:spcAft>
          <a:spcPct val="0"/>
        </a:spcAft>
        <a:defRPr sz="4200">
          <a:solidFill>
            <a:schemeClr val="tx2"/>
          </a:solidFill>
          <a:latin typeface="Century Gothic" pitchFamily="34" charset="0"/>
        </a:defRPr>
      </a:lvl5pPr>
      <a:lvl6pPr marL="457200" algn="l" rtl="0" fontAlgn="base">
        <a:spcBef>
          <a:spcPct val="0"/>
        </a:spcBef>
        <a:spcAft>
          <a:spcPct val="0"/>
        </a:spcAft>
        <a:defRPr sz="4200">
          <a:solidFill>
            <a:schemeClr val="tx2"/>
          </a:solidFill>
          <a:latin typeface="Century Gothic" pitchFamily="34" charset="0"/>
        </a:defRPr>
      </a:lvl6pPr>
      <a:lvl7pPr marL="914400" algn="l" rtl="0" fontAlgn="base">
        <a:spcBef>
          <a:spcPct val="0"/>
        </a:spcBef>
        <a:spcAft>
          <a:spcPct val="0"/>
        </a:spcAft>
        <a:defRPr sz="4200">
          <a:solidFill>
            <a:schemeClr val="tx2"/>
          </a:solidFill>
          <a:latin typeface="Century Gothic" pitchFamily="34" charset="0"/>
        </a:defRPr>
      </a:lvl7pPr>
      <a:lvl8pPr marL="1371600" algn="l" rtl="0" fontAlgn="base">
        <a:spcBef>
          <a:spcPct val="0"/>
        </a:spcBef>
        <a:spcAft>
          <a:spcPct val="0"/>
        </a:spcAft>
        <a:defRPr sz="4200">
          <a:solidFill>
            <a:schemeClr val="tx2"/>
          </a:solidFill>
          <a:latin typeface="Century Gothic" pitchFamily="34" charset="0"/>
        </a:defRPr>
      </a:lvl8pPr>
      <a:lvl9pPr marL="1828800" algn="l" rtl="0" fontAlgn="base">
        <a:spcBef>
          <a:spcPct val="0"/>
        </a:spcBef>
        <a:spcAft>
          <a:spcPct val="0"/>
        </a:spcAft>
        <a:defRPr sz="4200">
          <a:solidFill>
            <a:schemeClr val="tx2"/>
          </a:solidFill>
          <a:latin typeface="Century Gothic" pitchFamily="34" charset="0"/>
        </a:defRPr>
      </a:lvl9pPr>
    </p:titleStyle>
    <p:bodyStyle>
      <a:lvl1pPr marL="342900" indent="-342900" algn="l" rtl="0" eaLnBrk="0" fontAlgn="base" hangingPunct="0">
        <a:spcBef>
          <a:spcPct val="20000"/>
        </a:spcBef>
        <a:spcAft>
          <a:spcPct val="0"/>
        </a:spcAft>
        <a:buClr>
          <a:schemeClr val="folHlink"/>
        </a:buClr>
        <a:buSzPct val="90000"/>
        <a:buFont typeface="Wingdings" pitchFamily="2" charset="2"/>
        <a:buChar char="n"/>
        <a:defRPr sz="28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1"/>
        </a:buClr>
        <a:buSzPct val="75000"/>
        <a:buFont typeface="Wingdings" pitchFamily="2" charset="2"/>
        <a:buChar char="n"/>
        <a:defRPr sz="2600">
          <a:solidFill>
            <a:schemeClr val="tx1"/>
          </a:solidFill>
          <a:latin typeface="+mn-lt"/>
        </a:defRPr>
      </a:lvl2pPr>
      <a:lvl3pPr marL="1143000" indent="-228600" algn="l" rtl="0" eaLnBrk="0" fontAlgn="base" hangingPunct="0">
        <a:spcBef>
          <a:spcPct val="20000"/>
        </a:spcBef>
        <a:spcAft>
          <a:spcPct val="0"/>
        </a:spcAft>
        <a:buClr>
          <a:schemeClr val="folHlink"/>
        </a:buClr>
        <a:buSzPct val="55000"/>
        <a:buFont typeface="Wingdings" pitchFamily="2" charset="2"/>
        <a:buChar char="n"/>
        <a:defRPr sz="2300">
          <a:solidFill>
            <a:schemeClr val="tx1"/>
          </a:solidFill>
          <a:latin typeface="+mn-lt"/>
        </a:defRPr>
      </a:lvl3pPr>
      <a:lvl4pPr marL="1600200" indent="-228600" algn="l" rtl="0" eaLnBrk="0" fontAlgn="base" hangingPunct="0">
        <a:spcBef>
          <a:spcPct val="20000"/>
        </a:spcBef>
        <a:spcAft>
          <a:spcPct val="0"/>
        </a:spcAft>
        <a:buClr>
          <a:schemeClr val="accent1"/>
        </a:buClr>
        <a:buFont typeface="Wingdings" pitchFamily="2" charset="2"/>
        <a:buChar char="§"/>
        <a:defRPr sz="2000">
          <a:solidFill>
            <a:schemeClr val="tx1"/>
          </a:solidFill>
          <a:latin typeface="+mn-lt"/>
        </a:defRPr>
      </a:lvl4pPr>
      <a:lvl5pPr marL="2057400" indent="-228600" algn="l" rtl="0" eaLnBrk="0" fontAlgn="base" hangingPunct="0">
        <a:spcBef>
          <a:spcPct val="20000"/>
        </a:spcBef>
        <a:spcAft>
          <a:spcPct val="0"/>
        </a:spcAft>
        <a:buClr>
          <a:schemeClr val="accent1"/>
        </a:buClr>
        <a:buFont typeface="Wingdings" pitchFamily="2" charset="2"/>
        <a:buChar char="§"/>
        <a:defRPr sz="2000">
          <a:solidFill>
            <a:schemeClr val="tx1"/>
          </a:solidFill>
          <a:latin typeface="+mn-lt"/>
        </a:defRPr>
      </a:lvl5pPr>
      <a:lvl6pPr marL="2514600" indent="-228600" algn="l" rtl="0" fontAlgn="base">
        <a:spcBef>
          <a:spcPct val="20000"/>
        </a:spcBef>
        <a:spcAft>
          <a:spcPct val="0"/>
        </a:spcAft>
        <a:buClr>
          <a:schemeClr val="accent1"/>
        </a:buClr>
        <a:buFont typeface="Wingdings" pitchFamily="2" charset="2"/>
        <a:buChar char="§"/>
        <a:defRPr sz="2000">
          <a:solidFill>
            <a:schemeClr val="tx1"/>
          </a:solidFill>
          <a:latin typeface="+mn-lt"/>
        </a:defRPr>
      </a:lvl6pPr>
      <a:lvl7pPr marL="2971800" indent="-228600" algn="l" rtl="0" fontAlgn="base">
        <a:spcBef>
          <a:spcPct val="20000"/>
        </a:spcBef>
        <a:spcAft>
          <a:spcPct val="0"/>
        </a:spcAft>
        <a:buClr>
          <a:schemeClr val="accent1"/>
        </a:buClr>
        <a:buFont typeface="Wingdings" pitchFamily="2" charset="2"/>
        <a:buChar char="§"/>
        <a:defRPr sz="2000">
          <a:solidFill>
            <a:schemeClr val="tx1"/>
          </a:solidFill>
          <a:latin typeface="+mn-lt"/>
        </a:defRPr>
      </a:lvl7pPr>
      <a:lvl8pPr marL="3429000" indent="-228600" algn="l" rtl="0" fontAlgn="base">
        <a:spcBef>
          <a:spcPct val="20000"/>
        </a:spcBef>
        <a:spcAft>
          <a:spcPct val="0"/>
        </a:spcAft>
        <a:buClr>
          <a:schemeClr val="accent1"/>
        </a:buClr>
        <a:buFont typeface="Wingdings" pitchFamily="2" charset="2"/>
        <a:buChar char="§"/>
        <a:defRPr sz="2000">
          <a:solidFill>
            <a:schemeClr val="tx1"/>
          </a:solidFill>
          <a:latin typeface="+mn-lt"/>
        </a:defRPr>
      </a:lvl8pPr>
      <a:lvl9pPr marL="3886200" indent="-228600" algn="l" rtl="0" fontAlgn="base">
        <a:spcBef>
          <a:spcPct val="20000"/>
        </a:spcBef>
        <a:spcAft>
          <a:spcPct val="0"/>
        </a:spcAft>
        <a:buClr>
          <a:schemeClr val="accent1"/>
        </a:buClr>
        <a:buFont typeface="Wingdings" pitchFamily="2" charset="2"/>
        <a:buChar char="§"/>
        <a:defRPr sz="2000">
          <a:solidFill>
            <a:schemeClr val="tx1"/>
          </a:solidFill>
          <a:latin typeface="+mn-lt"/>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146" name="Rectangle 3"/>
          <p:cNvSpPr>
            <a:spLocks noChangeArrowheads="1"/>
          </p:cNvSpPr>
          <p:nvPr/>
        </p:nvSpPr>
        <p:spPr bwMode="auto">
          <a:xfrm>
            <a:off x="0" y="0"/>
            <a:ext cx="609600" cy="4876800"/>
          </a:xfrm>
          <a:prstGeom prst="rect">
            <a:avLst/>
          </a:prstGeom>
          <a:solidFill>
            <a:schemeClr val="accent1"/>
          </a:solidFill>
          <a:ln>
            <a:noFill/>
          </a:ln>
          <a:effectLst/>
          <a:extLst>
            <a:ext uri="{91240B29-F687-4F45-9708-019B960494DF}">
              <a14:hiddenLine xmlns:a14="http://schemas.microsoft.com/office/drawing/2010/main" w="9525">
                <a:solidFill>
                  <a:schemeClr val="bg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1900">
                <a:solidFill>
                  <a:schemeClr val="tx1"/>
                </a:solidFill>
                <a:latin typeface="Arial" pitchFamily="34" charset="0"/>
              </a:defRPr>
            </a:lvl1pPr>
            <a:lvl2pPr marL="742950" indent="-285750" eaLnBrk="0" hangingPunct="0">
              <a:defRPr sz="1900">
                <a:solidFill>
                  <a:schemeClr val="tx1"/>
                </a:solidFill>
                <a:latin typeface="Arial" pitchFamily="34" charset="0"/>
              </a:defRPr>
            </a:lvl2pPr>
            <a:lvl3pPr marL="1143000" indent="-228600" eaLnBrk="0" hangingPunct="0">
              <a:defRPr sz="1900">
                <a:solidFill>
                  <a:schemeClr val="tx1"/>
                </a:solidFill>
                <a:latin typeface="Arial" pitchFamily="34" charset="0"/>
              </a:defRPr>
            </a:lvl3pPr>
            <a:lvl4pPr marL="1600200" indent="-228600" eaLnBrk="0" hangingPunct="0">
              <a:defRPr sz="1900">
                <a:solidFill>
                  <a:schemeClr val="tx1"/>
                </a:solidFill>
                <a:latin typeface="Arial" pitchFamily="34" charset="0"/>
              </a:defRPr>
            </a:lvl4pPr>
            <a:lvl5pPr marL="2057400" indent="-228600" eaLnBrk="0" hangingPunct="0">
              <a:defRPr sz="1900">
                <a:solidFill>
                  <a:schemeClr val="tx1"/>
                </a:solidFill>
                <a:latin typeface="Arial" pitchFamily="34" charset="0"/>
              </a:defRPr>
            </a:lvl5pPr>
            <a:lvl6pPr marL="2514600" indent="-228600" eaLnBrk="0" fontAlgn="base" hangingPunct="0">
              <a:spcBef>
                <a:spcPct val="0"/>
              </a:spcBef>
              <a:spcAft>
                <a:spcPct val="0"/>
              </a:spcAft>
              <a:defRPr sz="1900">
                <a:solidFill>
                  <a:schemeClr val="tx1"/>
                </a:solidFill>
                <a:latin typeface="Arial" pitchFamily="34" charset="0"/>
              </a:defRPr>
            </a:lvl6pPr>
            <a:lvl7pPr marL="2971800" indent="-228600" eaLnBrk="0" fontAlgn="base" hangingPunct="0">
              <a:spcBef>
                <a:spcPct val="0"/>
              </a:spcBef>
              <a:spcAft>
                <a:spcPct val="0"/>
              </a:spcAft>
              <a:defRPr sz="1900">
                <a:solidFill>
                  <a:schemeClr val="tx1"/>
                </a:solidFill>
                <a:latin typeface="Arial" pitchFamily="34" charset="0"/>
              </a:defRPr>
            </a:lvl7pPr>
            <a:lvl8pPr marL="3429000" indent="-228600" eaLnBrk="0" fontAlgn="base" hangingPunct="0">
              <a:spcBef>
                <a:spcPct val="0"/>
              </a:spcBef>
              <a:spcAft>
                <a:spcPct val="0"/>
              </a:spcAft>
              <a:defRPr sz="1900">
                <a:solidFill>
                  <a:schemeClr val="tx1"/>
                </a:solidFill>
                <a:latin typeface="Arial" pitchFamily="34" charset="0"/>
              </a:defRPr>
            </a:lvl8pPr>
            <a:lvl9pPr marL="3886200" indent="-228600" eaLnBrk="0" fontAlgn="base" hangingPunct="0">
              <a:spcBef>
                <a:spcPct val="0"/>
              </a:spcBef>
              <a:spcAft>
                <a:spcPct val="0"/>
              </a:spcAft>
              <a:defRPr sz="1900">
                <a:solidFill>
                  <a:schemeClr val="tx1"/>
                </a:solidFill>
                <a:latin typeface="Arial" pitchFamily="34" charset="0"/>
              </a:defRPr>
            </a:lvl9pPr>
          </a:lstStyle>
          <a:p>
            <a:pPr algn="ctr" eaLnBrk="1" hangingPunct="1"/>
            <a:endParaRPr lang="de-DE" altLang="de-DE" sz="2400" smtClean="0">
              <a:solidFill>
                <a:srgbClr val="4D4D4D"/>
              </a:solidFill>
              <a:latin typeface="Times New Roman" pitchFamily="18" charset="0"/>
            </a:endParaRPr>
          </a:p>
        </p:txBody>
      </p:sp>
      <p:sp>
        <p:nvSpPr>
          <p:cNvPr id="6147" name="Line 6"/>
          <p:cNvSpPr>
            <a:spLocks noChangeShapeType="1"/>
          </p:cNvSpPr>
          <p:nvPr/>
        </p:nvSpPr>
        <p:spPr bwMode="auto">
          <a:xfrm flipV="1">
            <a:off x="381000" y="1524000"/>
            <a:ext cx="8763000" cy="7938"/>
          </a:xfrm>
          <a:prstGeom prst="line">
            <a:avLst/>
          </a:prstGeom>
          <a:noFill/>
          <a:ln w="19050">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smtClean="0">
              <a:solidFill>
                <a:srgbClr val="4D4D4D"/>
              </a:solidFill>
            </a:endParaRPr>
          </a:p>
        </p:txBody>
      </p:sp>
      <p:sp>
        <p:nvSpPr>
          <p:cNvPr id="6148" name="Rectangle 7"/>
          <p:cNvSpPr>
            <a:spLocks noGrp="1" noChangeArrowheads="1"/>
          </p:cNvSpPr>
          <p:nvPr>
            <p:ph type="title"/>
          </p:nvPr>
        </p:nvSpPr>
        <p:spPr bwMode="auto">
          <a:xfrm>
            <a:off x="914400" y="277813"/>
            <a:ext cx="60198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de-DE" altLang="de-DE" smtClean="0"/>
              <a:t>Titelmasterformat durch Klicken bearbeiten</a:t>
            </a:r>
          </a:p>
        </p:txBody>
      </p:sp>
      <p:sp>
        <p:nvSpPr>
          <p:cNvPr id="6149" name="Rectangle 8"/>
          <p:cNvSpPr>
            <a:spLocks noGrp="1" noChangeArrowheads="1"/>
          </p:cNvSpPr>
          <p:nvPr>
            <p:ph type="body" idx="1"/>
          </p:nvPr>
        </p:nvSpPr>
        <p:spPr bwMode="auto">
          <a:xfrm>
            <a:off x="914400" y="1600200"/>
            <a:ext cx="7772400" cy="4530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de-DE" altLang="de-DE" smtClean="0"/>
              <a:t>Textmasterformate durch Klicken bearbeiten</a:t>
            </a:r>
          </a:p>
          <a:p>
            <a:pPr lvl="1"/>
            <a:r>
              <a:rPr lang="de-DE" altLang="de-DE" smtClean="0"/>
              <a:t>Zweite Ebene</a:t>
            </a:r>
          </a:p>
          <a:p>
            <a:pPr lvl="2"/>
            <a:r>
              <a:rPr lang="de-DE" altLang="de-DE" smtClean="0"/>
              <a:t>Dritte Ebene</a:t>
            </a:r>
          </a:p>
          <a:p>
            <a:pPr lvl="3"/>
            <a:r>
              <a:rPr lang="de-DE" altLang="de-DE" smtClean="0"/>
              <a:t>Vierte Ebene</a:t>
            </a:r>
          </a:p>
          <a:p>
            <a:pPr lvl="4"/>
            <a:r>
              <a:rPr lang="de-DE" altLang="de-DE" smtClean="0"/>
              <a:t>Fünfte Ebene</a:t>
            </a:r>
          </a:p>
        </p:txBody>
      </p:sp>
      <p:sp>
        <p:nvSpPr>
          <p:cNvPr id="3081" name="Rectangle 9"/>
          <p:cNvSpPr>
            <a:spLocks noGrp="1" noChangeArrowheads="1"/>
          </p:cNvSpPr>
          <p:nvPr>
            <p:ph type="dt" sz="half" idx="2"/>
          </p:nvPr>
        </p:nvSpPr>
        <p:spPr bwMode="auto">
          <a:xfrm>
            <a:off x="914400" y="6251575"/>
            <a:ext cx="12954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000">
                <a:solidFill>
                  <a:srgbClr val="4D4D4D"/>
                </a:solidFill>
                <a:latin typeface="Arial" charset="0"/>
              </a:defRPr>
            </a:lvl1pPr>
          </a:lstStyle>
          <a:p>
            <a:pPr>
              <a:defRPr/>
            </a:pPr>
            <a:endParaRPr lang="de-DE"/>
          </a:p>
        </p:txBody>
      </p:sp>
      <p:sp>
        <p:nvSpPr>
          <p:cNvPr id="3082" name="Rectangle 10"/>
          <p:cNvSpPr>
            <a:spLocks noGrp="1" noChangeArrowheads="1"/>
          </p:cNvSpPr>
          <p:nvPr>
            <p:ph type="ftr" sz="quarter" idx="3"/>
          </p:nvPr>
        </p:nvSpPr>
        <p:spPr bwMode="auto">
          <a:xfrm>
            <a:off x="2362200" y="6248400"/>
            <a:ext cx="5181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000">
                <a:solidFill>
                  <a:srgbClr val="4D4D4D"/>
                </a:solidFill>
                <a:latin typeface="Arial" charset="0"/>
              </a:defRPr>
            </a:lvl1pPr>
          </a:lstStyle>
          <a:p>
            <a:pPr>
              <a:defRPr/>
            </a:pPr>
            <a:r>
              <a:rPr lang="de-DE"/>
              <a:t>Deutsches Institut für Jugendhilfe und Familienrecht e.V. (DIJuF)</a:t>
            </a:r>
          </a:p>
        </p:txBody>
      </p:sp>
      <p:sp>
        <p:nvSpPr>
          <p:cNvPr id="3083" name="Rectangle 11"/>
          <p:cNvSpPr>
            <a:spLocks noGrp="1" noChangeArrowheads="1"/>
          </p:cNvSpPr>
          <p:nvPr>
            <p:ph type="sldNum" sz="quarter" idx="4"/>
          </p:nvPr>
        </p:nvSpPr>
        <p:spPr bwMode="auto">
          <a:xfrm>
            <a:off x="7772400" y="6248400"/>
            <a:ext cx="9144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000">
                <a:solidFill>
                  <a:srgbClr val="4D4D4D"/>
                </a:solidFill>
                <a:latin typeface="Arial" charset="0"/>
              </a:defRPr>
            </a:lvl1pPr>
          </a:lstStyle>
          <a:p>
            <a:pPr>
              <a:defRPr/>
            </a:pPr>
            <a:fld id="{EAEFC0FF-25CB-476C-9575-9A3A7EF5C527}" type="slidenum">
              <a:rPr lang="de-DE"/>
              <a:pPr>
                <a:defRPr/>
              </a:pPr>
              <a:t>‹Nr.›</a:t>
            </a:fld>
            <a:endParaRPr lang="de-DE"/>
          </a:p>
        </p:txBody>
      </p:sp>
      <p:sp>
        <p:nvSpPr>
          <p:cNvPr id="6153" name="Line 12"/>
          <p:cNvSpPr>
            <a:spLocks noChangeShapeType="1"/>
          </p:cNvSpPr>
          <p:nvPr/>
        </p:nvSpPr>
        <p:spPr bwMode="auto">
          <a:xfrm>
            <a:off x="0" y="4876800"/>
            <a:ext cx="609600" cy="0"/>
          </a:xfrm>
          <a:prstGeom prst="line">
            <a:avLst/>
          </a:prstGeom>
          <a:noFill/>
          <a:ln w="44450">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smtClean="0">
              <a:solidFill>
                <a:srgbClr val="4D4D4D"/>
              </a:solidFill>
            </a:endParaRPr>
          </a:p>
        </p:txBody>
      </p:sp>
      <p:pic>
        <p:nvPicPr>
          <p:cNvPr id="6154" name="Picture 13" descr="dijuf_logo"/>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7759700" y="0"/>
            <a:ext cx="1384300" cy="152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652363825"/>
      </p:ext>
    </p:extLst>
  </p:cSld>
  <p:clrMap bg1="lt1" tx1="dk1" bg2="lt2" tx2="dk2" accent1="accent1" accent2="accent2" accent3="accent3" accent4="accent4" accent5="accent5" accent6="accent6" hlink="hlink" folHlink="folHlink"/>
  <p:sldLayoutIdLst>
    <p:sldLayoutId id="2147485431" r:id="rId1"/>
    <p:sldLayoutId id="2147485432" r:id="rId2"/>
    <p:sldLayoutId id="2147485433" r:id="rId3"/>
    <p:sldLayoutId id="2147485434" r:id="rId4"/>
    <p:sldLayoutId id="2147485435" r:id="rId5"/>
    <p:sldLayoutId id="2147485436" r:id="rId6"/>
    <p:sldLayoutId id="2147485437" r:id="rId7"/>
    <p:sldLayoutId id="2147485438" r:id="rId8"/>
    <p:sldLayoutId id="2147485439" r:id="rId9"/>
    <p:sldLayoutId id="2147485440" r:id="rId10"/>
    <p:sldLayoutId id="2147485441" r:id="rId11"/>
    <p:sldLayoutId id="2147485442" r:id="rId12"/>
  </p:sldLayoutIdLst>
  <p:timing>
    <p:tnLst>
      <p:par>
        <p:cTn id="1" dur="indefinite" restart="never" nodeType="tmRoot"/>
      </p:par>
    </p:tnLst>
  </p:timing>
  <p:hf sldNum="0" hdr="0" dt="0"/>
  <p:txStyles>
    <p:titleStyle>
      <a:lvl1pPr algn="l" rtl="0" eaLnBrk="0" fontAlgn="base" hangingPunct="0">
        <a:spcBef>
          <a:spcPct val="0"/>
        </a:spcBef>
        <a:spcAft>
          <a:spcPct val="0"/>
        </a:spcAft>
        <a:defRPr sz="4200">
          <a:solidFill>
            <a:schemeClr val="tx2"/>
          </a:solidFill>
          <a:latin typeface="+mj-lt"/>
          <a:ea typeface="+mj-ea"/>
          <a:cs typeface="+mj-cs"/>
        </a:defRPr>
      </a:lvl1pPr>
      <a:lvl2pPr algn="l" rtl="0" eaLnBrk="0" fontAlgn="base" hangingPunct="0">
        <a:spcBef>
          <a:spcPct val="0"/>
        </a:spcBef>
        <a:spcAft>
          <a:spcPct val="0"/>
        </a:spcAft>
        <a:defRPr sz="4200">
          <a:solidFill>
            <a:schemeClr val="tx2"/>
          </a:solidFill>
          <a:latin typeface="Century Gothic" pitchFamily="34" charset="0"/>
        </a:defRPr>
      </a:lvl2pPr>
      <a:lvl3pPr algn="l" rtl="0" eaLnBrk="0" fontAlgn="base" hangingPunct="0">
        <a:spcBef>
          <a:spcPct val="0"/>
        </a:spcBef>
        <a:spcAft>
          <a:spcPct val="0"/>
        </a:spcAft>
        <a:defRPr sz="4200">
          <a:solidFill>
            <a:schemeClr val="tx2"/>
          </a:solidFill>
          <a:latin typeface="Century Gothic" pitchFamily="34" charset="0"/>
        </a:defRPr>
      </a:lvl3pPr>
      <a:lvl4pPr algn="l" rtl="0" eaLnBrk="0" fontAlgn="base" hangingPunct="0">
        <a:spcBef>
          <a:spcPct val="0"/>
        </a:spcBef>
        <a:spcAft>
          <a:spcPct val="0"/>
        </a:spcAft>
        <a:defRPr sz="4200">
          <a:solidFill>
            <a:schemeClr val="tx2"/>
          </a:solidFill>
          <a:latin typeface="Century Gothic" pitchFamily="34" charset="0"/>
        </a:defRPr>
      </a:lvl4pPr>
      <a:lvl5pPr algn="l" rtl="0" eaLnBrk="0" fontAlgn="base" hangingPunct="0">
        <a:spcBef>
          <a:spcPct val="0"/>
        </a:spcBef>
        <a:spcAft>
          <a:spcPct val="0"/>
        </a:spcAft>
        <a:defRPr sz="4200">
          <a:solidFill>
            <a:schemeClr val="tx2"/>
          </a:solidFill>
          <a:latin typeface="Century Gothic" pitchFamily="34" charset="0"/>
        </a:defRPr>
      </a:lvl5pPr>
      <a:lvl6pPr marL="457200" algn="l" rtl="0" fontAlgn="base">
        <a:spcBef>
          <a:spcPct val="0"/>
        </a:spcBef>
        <a:spcAft>
          <a:spcPct val="0"/>
        </a:spcAft>
        <a:defRPr sz="4200">
          <a:solidFill>
            <a:schemeClr val="tx2"/>
          </a:solidFill>
          <a:latin typeface="Century Gothic" pitchFamily="34" charset="0"/>
        </a:defRPr>
      </a:lvl6pPr>
      <a:lvl7pPr marL="914400" algn="l" rtl="0" fontAlgn="base">
        <a:spcBef>
          <a:spcPct val="0"/>
        </a:spcBef>
        <a:spcAft>
          <a:spcPct val="0"/>
        </a:spcAft>
        <a:defRPr sz="4200">
          <a:solidFill>
            <a:schemeClr val="tx2"/>
          </a:solidFill>
          <a:latin typeface="Century Gothic" pitchFamily="34" charset="0"/>
        </a:defRPr>
      </a:lvl7pPr>
      <a:lvl8pPr marL="1371600" algn="l" rtl="0" fontAlgn="base">
        <a:spcBef>
          <a:spcPct val="0"/>
        </a:spcBef>
        <a:spcAft>
          <a:spcPct val="0"/>
        </a:spcAft>
        <a:defRPr sz="4200">
          <a:solidFill>
            <a:schemeClr val="tx2"/>
          </a:solidFill>
          <a:latin typeface="Century Gothic" pitchFamily="34" charset="0"/>
        </a:defRPr>
      </a:lvl8pPr>
      <a:lvl9pPr marL="1828800" algn="l" rtl="0" fontAlgn="base">
        <a:spcBef>
          <a:spcPct val="0"/>
        </a:spcBef>
        <a:spcAft>
          <a:spcPct val="0"/>
        </a:spcAft>
        <a:defRPr sz="4200">
          <a:solidFill>
            <a:schemeClr val="tx2"/>
          </a:solidFill>
          <a:latin typeface="Century Gothic" pitchFamily="34" charset="0"/>
        </a:defRPr>
      </a:lvl9pPr>
    </p:titleStyle>
    <p:bodyStyle>
      <a:lvl1pPr marL="342900" indent="-342900" algn="l" rtl="0" eaLnBrk="0" fontAlgn="base" hangingPunct="0">
        <a:spcBef>
          <a:spcPct val="20000"/>
        </a:spcBef>
        <a:spcAft>
          <a:spcPct val="0"/>
        </a:spcAft>
        <a:buClr>
          <a:schemeClr val="folHlink"/>
        </a:buClr>
        <a:buSzPct val="90000"/>
        <a:buFont typeface="Wingdings" pitchFamily="2" charset="2"/>
        <a:buChar char="n"/>
        <a:defRPr sz="28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1"/>
        </a:buClr>
        <a:buSzPct val="75000"/>
        <a:buFont typeface="Wingdings" pitchFamily="2" charset="2"/>
        <a:buChar char="n"/>
        <a:defRPr sz="2600">
          <a:solidFill>
            <a:schemeClr val="tx1"/>
          </a:solidFill>
          <a:latin typeface="+mn-lt"/>
        </a:defRPr>
      </a:lvl2pPr>
      <a:lvl3pPr marL="1143000" indent="-228600" algn="l" rtl="0" eaLnBrk="0" fontAlgn="base" hangingPunct="0">
        <a:spcBef>
          <a:spcPct val="20000"/>
        </a:spcBef>
        <a:spcAft>
          <a:spcPct val="0"/>
        </a:spcAft>
        <a:buClr>
          <a:schemeClr val="folHlink"/>
        </a:buClr>
        <a:buSzPct val="55000"/>
        <a:buFont typeface="Wingdings" pitchFamily="2" charset="2"/>
        <a:buChar char="n"/>
        <a:defRPr sz="2300">
          <a:solidFill>
            <a:schemeClr val="tx1"/>
          </a:solidFill>
          <a:latin typeface="+mn-lt"/>
        </a:defRPr>
      </a:lvl3pPr>
      <a:lvl4pPr marL="1600200" indent="-228600" algn="l" rtl="0" eaLnBrk="0" fontAlgn="base" hangingPunct="0">
        <a:spcBef>
          <a:spcPct val="20000"/>
        </a:spcBef>
        <a:spcAft>
          <a:spcPct val="0"/>
        </a:spcAft>
        <a:buClr>
          <a:schemeClr val="accent1"/>
        </a:buClr>
        <a:buFont typeface="Wingdings" pitchFamily="2" charset="2"/>
        <a:buChar char="§"/>
        <a:defRPr sz="2000">
          <a:solidFill>
            <a:schemeClr val="tx1"/>
          </a:solidFill>
          <a:latin typeface="+mn-lt"/>
        </a:defRPr>
      </a:lvl4pPr>
      <a:lvl5pPr marL="2057400" indent="-228600" algn="l" rtl="0" eaLnBrk="0" fontAlgn="base" hangingPunct="0">
        <a:spcBef>
          <a:spcPct val="20000"/>
        </a:spcBef>
        <a:spcAft>
          <a:spcPct val="0"/>
        </a:spcAft>
        <a:buClr>
          <a:schemeClr val="accent1"/>
        </a:buClr>
        <a:buFont typeface="Wingdings" pitchFamily="2" charset="2"/>
        <a:buChar char="§"/>
        <a:defRPr sz="2000">
          <a:solidFill>
            <a:schemeClr val="tx1"/>
          </a:solidFill>
          <a:latin typeface="+mn-lt"/>
        </a:defRPr>
      </a:lvl5pPr>
      <a:lvl6pPr marL="2514600" indent="-228600" algn="l" rtl="0" fontAlgn="base">
        <a:spcBef>
          <a:spcPct val="20000"/>
        </a:spcBef>
        <a:spcAft>
          <a:spcPct val="0"/>
        </a:spcAft>
        <a:buClr>
          <a:schemeClr val="accent1"/>
        </a:buClr>
        <a:buFont typeface="Wingdings" pitchFamily="2" charset="2"/>
        <a:buChar char="§"/>
        <a:defRPr sz="2000">
          <a:solidFill>
            <a:schemeClr val="tx1"/>
          </a:solidFill>
          <a:latin typeface="+mn-lt"/>
        </a:defRPr>
      </a:lvl6pPr>
      <a:lvl7pPr marL="2971800" indent="-228600" algn="l" rtl="0" fontAlgn="base">
        <a:spcBef>
          <a:spcPct val="20000"/>
        </a:spcBef>
        <a:spcAft>
          <a:spcPct val="0"/>
        </a:spcAft>
        <a:buClr>
          <a:schemeClr val="accent1"/>
        </a:buClr>
        <a:buFont typeface="Wingdings" pitchFamily="2" charset="2"/>
        <a:buChar char="§"/>
        <a:defRPr sz="2000">
          <a:solidFill>
            <a:schemeClr val="tx1"/>
          </a:solidFill>
          <a:latin typeface="+mn-lt"/>
        </a:defRPr>
      </a:lvl7pPr>
      <a:lvl8pPr marL="3429000" indent="-228600" algn="l" rtl="0" fontAlgn="base">
        <a:spcBef>
          <a:spcPct val="20000"/>
        </a:spcBef>
        <a:spcAft>
          <a:spcPct val="0"/>
        </a:spcAft>
        <a:buClr>
          <a:schemeClr val="accent1"/>
        </a:buClr>
        <a:buFont typeface="Wingdings" pitchFamily="2" charset="2"/>
        <a:buChar char="§"/>
        <a:defRPr sz="2000">
          <a:solidFill>
            <a:schemeClr val="tx1"/>
          </a:solidFill>
          <a:latin typeface="+mn-lt"/>
        </a:defRPr>
      </a:lvl8pPr>
      <a:lvl9pPr marL="3886200" indent="-228600" algn="l" rtl="0" fontAlgn="base">
        <a:spcBef>
          <a:spcPct val="20000"/>
        </a:spcBef>
        <a:spcAft>
          <a:spcPct val="0"/>
        </a:spcAft>
        <a:buClr>
          <a:schemeClr val="accent1"/>
        </a:buClr>
        <a:buFont typeface="Wingdings" pitchFamily="2" charset="2"/>
        <a:buChar char="§"/>
        <a:defRPr sz="2000">
          <a:solidFill>
            <a:schemeClr val="tx1"/>
          </a:solidFill>
          <a:latin typeface="+mn-lt"/>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290" name="Rectangle 3"/>
          <p:cNvSpPr>
            <a:spLocks noChangeArrowheads="1"/>
          </p:cNvSpPr>
          <p:nvPr/>
        </p:nvSpPr>
        <p:spPr bwMode="auto">
          <a:xfrm>
            <a:off x="0" y="0"/>
            <a:ext cx="609600" cy="4876800"/>
          </a:xfrm>
          <a:prstGeom prst="rect">
            <a:avLst/>
          </a:prstGeom>
          <a:solidFill>
            <a:schemeClr val="accent1"/>
          </a:solidFill>
          <a:ln>
            <a:noFill/>
          </a:ln>
          <a:effectLst/>
          <a:extLst>
            <a:ext uri="{91240B29-F687-4F45-9708-019B960494DF}">
              <a14:hiddenLine xmlns:a14="http://schemas.microsoft.com/office/drawing/2010/main" w="9525">
                <a:solidFill>
                  <a:schemeClr val="bg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1900">
                <a:solidFill>
                  <a:schemeClr val="tx1"/>
                </a:solidFill>
                <a:latin typeface="Arial" pitchFamily="34" charset="0"/>
              </a:defRPr>
            </a:lvl1pPr>
            <a:lvl2pPr marL="742950" indent="-285750" eaLnBrk="0" hangingPunct="0">
              <a:defRPr sz="1900">
                <a:solidFill>
                  <a:schemeClr val="tx1"/>
                </a:solidFill>
                <a:latin typeface="Arial" pitchFamily="34" charset="0"/>
              </a:defRPr>
            </a:lvl2pPr>
            <a:lvl3pPr marL="1143000" indent="-228600" eaLnBrk="0" hangingPunct="0">
              <a:defRPr sz="1900">
                <a:solidFill>
                  <a:schemeClr val="tx1"/>
                </a:solidFill>
                <a:latin typeface="Arial" pitchFamily="34" charset="0"/>
              </a:defRPr>
            </a:lvl3pPr>
            <a:lvl4pPr marL="1600200" indent="-228600" eaLnBrk="0" hangingPunct="0">
              <a:defRPr sz="1900">
                <a:solidFill>
                  <a:schemeClr val="tx1"/>
                </a:solidFill>
                <a:latin typeface="Arial" pitchFamily="34" charset="0"/>
              </a:defRPr>
            </a:lvl4pPr>
            <a:lvl5pPr marL="2057400" indent="-228600" eaLnBrk="0" hangingPunct="0">
              <a:defRPr sz="1900">
                <a:solidFill>
                  <a:schemeClr val="tx1"/>
                </a:solidFill>
                <a:latin typeface="Arial" pitchFamily="34" charset="0"/>
              </a:defRPr>
            </a:lvl5pPr>
            <a:lvl6pPr marL="2514600" indent="-228600" eaLnBrk="0" fontAlgn="base" hangingPunct="0">
              <a:spcBef>
                <a:spcPct val="0"/>
              </a:spcBef>
              <a:spcAft>
                <a:spcPct val="0"/>
              </a:spcAft>
              <a:defRPr sz="1900">
                <a:solidFill>
                  <a:schemeClr val="tx1"/>
                </a:solidFill>
                <a:latin typeface="Arial" pitchFamily="34" charset="0"/>
              </a:defRPr>
            </a:lvl6pPr>
            <a:lvl7pPr marL="2971800" indent="-228600" eaLnBrk="0" fontAlgn="base" hangingPunct="0">
              <a:spcBef>
                <a:spcPct val="0"/>
              </a:spcBef>
              <a:spcAft>
                <a:spcPct val="0"/>
              </a:spcAft>
              <a:defRPr sz="1900">
                <a:solidFill>
                  <a:schemeClr val="tx1"/>
                </a:solidFill>
                <a:latin typeface="Arial" pitchFamily="34" charset="0"/>
              </a:defRPr>
            </a:lvl7pPr>
            <a:lvl8pPr marL="3429000" indent="-228600" eaLnBrk="0" fontAlgn="base" hangingPunct="0">
              <a:spcBef>
                <a:spcPct val="0"/>
              </a:spcBef>
              <a:spcAft>
                <a:spcPct val="0"/>
              </a:spcAft>
              <a:defRPr sz="1900">
                <a:solidFill>
                  <a:schemeClr val="tx1"/>
                </a:solidFill>
                <a:latin typeface="Arial" pitchFamily="34" charset="0"/>
              </a:defRPr>
            </a:lvl8pPr>
            <a:lvl9pPr marL="3886200" indent="-228600" eaLnBrk="0" fontAlgn="base" hangingPunct="0">
              <a:spcBef>
                <a:spcPct val="0"/>
              </a:spcBef>
              <a:spcAft>
                <a:spcPct val="0"/>
              </a:spcAft>
              <a:defRPr sz="1900">
                <a:solidFill>
                  <a:schemeClr val="tx1"/>
                </a:solidFill>
                <a:latin typeface="Arial" pitchFamily="34" charset="0"/>
              </a:defRPr>
            </a:lvl9pPr>
          </a:lstStyle>
          <a:p>
            <a:pPr algn="ctr" eaLnBrk="1" hangingPunct="1"/>
            <a:endParaRPr lang="de-DE" altLang="de-DE" sz="2400" smtClean="0">
              <a:solidFill>
                <a:srgbClr val="4D4D4D"/>
              </a:solidFill>
              <a:latin typeface="Times New Roman" pitchFamily="18" charset="0"/>
            </a:endParaRPr>
          </a:p>
        </p:txBody>
      </p:sp>
      <p:sp>
        <p:nvSpPr>
          <p:cNvPr id="12291" name="Line 6"/>
          <p:cNvSpPr>
            <a:spLocks noChangeShapeType="1"/>
          </p:cNvSpPr>
          <p:nvPr/>
        </p:nvSpPr>
        <p:spPr bwMode="auto">
          <a:xfrm flipV="1">
            <a:off x="381000" y="1524000"/>
            <a:ext cx="8763000" cy="7938"/>
          </a:xfrm>
          <a:prstGeom prst="line">
            <a:avLst/>
          </a:prstGeom>
          <a:noFill/>
          <a:ln w="19050">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smtClean="0">
              <a:solidFill>
                <a:srgbClr val="4D4D4D"/>
              </a:solidFill>
            </a:endParaRPr>
          </a:p>
        </p:txBody>
      </p:sp>
      <p:sp>
        <p:nvSpPr>
          <p:cNvPr id="12292" name="Rectangle 7"/>
          <p:cNvSpPr>
            <a:spLocks noGrp="1" noChangeArrowheads="1"/>
          </p:cNvSpPr>
          <p:nvPr>
            <p:ph type="title"/>
          </p:nvPr>
        </p:nvSpPr>
        <p:spPr bwMode="auto">
          <a:xfrm>
            <a:off x="914400" y="277813"/>
            <a:ext cx="60198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de-DE" altLang="de-DE" smtClean="0"/>
              <a:t>Titelmasterformat durch Klicken bearbeiten</a:t>
            </a:r>
          </a:p>
        </p:txBody>
      </p:sp>
      <p:sp>
        <p:nvSpPr>
          <p:cNvPr id="12293" name="Rectangle 8"/>
          <p:cNvSpPr>
            <a:spLocks noGrp="1" noChangeArrowheads="1"/>
          </p:cNvSpPr>
          <p:nvPr>
            <p:ph type="body" idx="1"/>
          </p:nvPr>
        </p:nvSpPr>
        <p:spPr bwMode="auto">
          <a:xfrm>
            <a:off x="914400" y="1600200"/>
            <a:ext cx="7772400" cy="4530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de-DE" altLang="de-DE" smtClean="0"/>
              <a:t>Textmasterformate durch Klicken bearbeiten</a:t>
            </a:r>
          </a:p>
          <a:p>
            <a:pPr lvl="1"/>
            <a:r>
              <a:rPr lang="de-DE" altLang="de-DE" smtClean="0"/>
              <a:t>Zweite Ebene</a:t>
            </a:r>
          </a:p>
          <a:p>
            <a:pPr lvl="2"/>
            <a:r>
              <a:rPr lang="de-DE" altLang="de-DE" smtClean="0"/>
              <a:t>Dritte Ebene</a:t>
            </a:r>
          </a:p>
          <a:p>
            <a:pPr lvl="3"/>
            <a:r>
              <a:rPr lang="de-DE" altLang="de-DE" smtClean="0"/>
              <a:t>Vierte Ebene</a:t>
            </a:r>
          </a:p>
          <a:p>
            <a:pPr lvl="4"/>
            <a:r>
              <a:rPr lang="de-DE" altLang="de-DE" smtClean="0"/>
              <a:t>Fünfte Ebene</a:t>
            </a:r>
          </a:p>
        </p:txBody>
      </p:sp>
      <p:sp>
        <p:nvSpPr>
          <p:cNvPr id="3081" name="Rectangle 9"/>
          <p:cNvSpPr>
            <a:spLocks noGrp="1" noChangeArrowheads="1"/>
          </p:cNvSpPr>
          <p:nvPr>
            <p:ph type="dt" sz="half" idx="2"/>
          </p:nvPr>
        </p:nvSpPr>
        <p:spPr bwMode="auto">
          <a:xfrm>
            <a:off x="914400" y="6251575"/>
            <a:ext cx="12954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000">
                <a:solidFill>
                  <a:srgbClr val="4D4D4D"/>
                </a:solidFill>
                <a:latin typeface="Arial" charset="0"/>
              </a:defRPr>
            </a:lvl1pPr>
          </a:lstStyle>
          <a:p>
            <a:pPr>
              <a:defRPr/>
            </a:pPr>
            <a:endParaRPr lang="de-DE"/>
          </a:p>
        </p:txBody>
      </p:sp>
      <p:sp>
        <p:nvSpPr>
          <p:cNvPr id="3082" name="Rectangle 10"/>
          <p:cNvSpPr>
            <a:spLocks noGrp="1" noChangeArrowheads="1"/>
          </p:cNvSpPr>
          <p:nvPr>
            <p:ph type="ftr" sz="quarter" idx="3"/>
          </p:nvPr>
        </p:nvSpPr>
        <p:spPr bwMode="auto">
          <a:xfrm>
            <a:off x="2362200" y="6248400"/>
            <a:ext cx="5181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000">
                <a:solidFill>
                  <a:srgbClr val="4D4D4D"/>
                </a:solidFill>
                <a:latin typeface="Arial" charset="0"/>
              </a:defRPr>
            </a:lvl1pPr>
          </a:lstStyle>
          <a:p>
            <a:pPr>
              <a:defRPr/>
            </a:pPr>
            <a:r>
              <a:rPr lang="de-DE"/>
              <a:t>Deutsches Institut für Jugendhilfe und Familienrecht e.V. (DIJuF)</a:t>
            </a:r>
          </a:p>
        </p:txBody>
      </p:sp>
      <p:sp>
        <p:nvSpPr>
          <p:cNvPr id="3083" name="Rectangle 11"/>
          <p:cNvSpPr>
            <a:spLocks noGrp="1" noChangeArrowheads="1"/>
          </p:cNvSpPr>
          <p:nvPr>
            <p:ph type="sldNum" sz="quarter" idx="4"/>
          </p:nvPr>
        </p:nvSpPr>
        <p:spPr bwMode="auto">
          <a:xfrm>
            <a:off x="7772400" y="6248400"/>
            <a:ext cx="9144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000">
                <a:solidFill>
                  <a:srgbClr val="4D4D4D"/>
                </a:solidFill>
                <a:latin typeface="Arial" charset="0"/>
              </a:defRPr>
            </a:lvl1pPr>
          </a:lstStyle>
          <a:p>
            <a:pPr>
              <a:defRPr/>
            </a:pPr>
            <a:fld id="{E135BF35-F0D8-4521-B72A-12B8E07263A8}" type="slidenum">
              <a:rPr lang="de-DE"/>
              <a:pPr>
                <a:defRPr/>
              </a:pPr>
              <a:t>‹Nr.›</a:t>
            </a:fld>
            <a:endParaRPr lang="de-DE"/>
          </a:p>
        </p:txBody>
      </p:sp>
      <p:sp>
        <p:nvSpPr>
          <p:cNvPr id="12297" name="Line 12"/>
          <p:cNvSpPr>
            <a:spLocks noChangeShapeType="1"/>
          </p:cNvSpPr>
          <p:nvPr/>
        </p:nvSpPr>
        <p:spPr bwMode="auto">
          <a:xfrm>
            <a:off x="0" y="4876800"/>
            <a:ext cx="609600" cy="0"/>
          </a:xfrm>
          <a:prstGeom prst="line">
            <a:avLst/>
          </a:prstGeom>
          <a:noFill/>
          <a:ln w="44450">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smtClean="0">
              <a:solidFill>
                <a:srgbClr val="4D4D4D"/>
              </a:solidFill>
            </a:endParaRPr>
          </a:p>
        </p:txBody>
      </p:sp>
      <p:pic>
        <p:nvPicPr>
          <p:cNvPr id="12298" name="Picture 13" descr="dijuf_logo"/>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7759700" y="0"/>
            <a:ext cx="1384300" cy="152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715224494"/>
      </p:ext>
    </p:extLst>
  </p:cSld>
  <p:clrMap bg1="lt1" tx1="dk1" bg2="lt2" tx2="dk2" accent1="accent1" accent2="accent2" accent3="accent3" accent4="accent4" accent5="accent5" accent6="accent6" hlink="hlink" folHlink="folHlink"/>
  <p:sldLayoutIdLst>
    <p:sldLayoutId id="2147485458" r:id="rId1"/>
    <p:sldLayoutId id="2147485459" r:id="rId2"/>
    <p:sldLayoutId id="2147485460" r:id="rId3"/>
    <p:sldLayoutId id="2147485461" r:id="rId4"/>
    <p:sldLayoutId id="2147485462" r:id="rId5"/>
    <p:sldLayoutId id="2147485463" r:id="rId6"/>
    <p:sldLayoutId id="2147485464" r:id="rId7"/>
    <p:sldLayoutId id="2147485465" r:id="rId8"/>
    <p:sldLayoutId id="2147485466" r:id="rId9"/>
    <p:sldLayoutId id="2147485467" r:id="rId10"/>
    <p:sldLayoutId id="2147485468" r:id="rId11"/>
    <p:sldLayoutId id="2147485469" r:id="rId12"/>
  </p:sldLayoutIdLst>
  <p:timing>
    <p:tnLst>
      <p:par>
        <p:cTn id="1" dur="indefinite" restart="never" nodeType="tmRoot"/>
      </p:par>
    </p:tnLst>
  </p:timing>
  <p:hf sldNum="0" hdr="0" dt="0"/>
  <p:txStyles>
    <p:titleStyle>
      <a:lvl1pPr algn="l" rtl="0" eaLnBrk="0" fontAlgn="base" hangingPunct="0">
        <a:spcBef>
          <a:spcPct val="0"/>
        </a:spcBef>
        <a:spcAft>
          <a:spcPct val="0"/>
        </a:spcAft>
        <a:defRPr sz="4200">
          <a:solidFill>
            <a:schemeClr val="tx2"/>
          </a:solidFill>
          <a:latin typeface="+mj-lt"/>
          <a:ea typeface="+mj-ea"/>
          <a:cs typeface="+mj-cs"/>
        </a:defRPr>
      </a:lvl1pPr>
      <a:lvl2pPr algn="l" rtl="0" eaLnBrk="0" fontAlgn="base" hangingPunct="0">
        <a:spcBef>
          <a:spcPct val="0"/>
        </a:spcBef>
        <a:spcAft>
          <a:spcPct val="0"/>
        </a:spcAft>
        <a:defRPr sz="4200">
          <a:solidFill>
            <a:schemeClr val="tx2"/>
          </a:solidFill>
          <a:latin typeface="Century Gothic" pitchFamily="34" charset="0"/>
        </a:defRPr>
      </a:lvl2pPr>
      <a:lvl3pPr algn="l" rtl="0" eaLnBrk="0" fontAlgn="base" hangingPunct="0">
        <a:spcBef>
          <a:spcPct val="0"/>
        </a:spcBef>
        <a:spcAft>
          <a:spcPct val="0"/>
        </a:spcAft>
        <a:defRPr sz="4200">
          <a:solidFill>
            <a:schemeClr val="tx2"/>
          </a:solidFill>
          <a:latin typeface="Century Gothic" pitchFamily="34" charset="0"/>
        </a:defRPr>
      </a:lvl3pPr>
      <a:lvl4pPr algn="l" rtl="0" eaLnBrk="0" fontAlgn="base" hangingPunct="0">
        <a:spcBef>
          <a:spcPct val="0"/>
        </a:spcBef>
        <a:spcAft>
          <a:spcPct val="0"/>
        </a:spcAft>
        <a:defRPr sz="4200">
          <a:solidFill>
            <a:schemeClr val="tx2"/>
          </a:solidFill>
          <a:latin typeface="Century Gothic" pitchFamily="34" charset="0"/>
        </a:defRPr>
      </a:lvl4pPr>
      <a:lvl5pPr algn="l" rtl="0" eaLnBrk="0" fontAlgn="base" hangingPunct="0">
        <a:spcBef>
          <a:spcPct val="0"/>
        </a:spcBef>
        <a:spcAft>
          <a:spcPct val="0"/>
        </a:spcAft>
        <a:defRPr sz="4200">
          <a:solidFill>
            <a:schemeClr val="tx2"/>
          </a:solidFill>
          <a:latin typeface="Century Gothic" pitchFamily="34" charset="0"/>
        </a:defRPr>
      </a:lvl5pPr>
      <a:lvl6pPr marL="457200" algn="l" rtl="0" fontAlgn="base">
        <a:spcBef>
          <a:spcPct val="0"/>
        </a:spcBef>
        <a:spcAft>
          <a:spcPct val="0"/>
        </a:spcAft>
        <a:defRPr sz="4200">
          <a:solidFill>
            <a:schemeClr val="tx2"/>
          </a:solidFill>
          <a:latin typeface="Century Gothic" pitchFamily="34" charset="0"/>
        </a:defRPr>
      </a:lvl6pPr>
      <a:lvl7pPr marL="914400" algn="l" rtl="0" fontAlgn="base">
        <a:spcBef>
          <a:spcPct val="0"/>
        </a:spcBef>
        <a:spcAft>
          <a:spcPct val="0"/>
        </a:spcAft>
        <a:defRPr sz="4200">
          <a:solidFill>
            <a:schemeClr val="tx2"/>
          </a:solidFill>
          <a:latin typeface="Century Gothic" pitchFamily="34" charset="0"/>
        </a:defRPr>
      </a:lvl7pPr>
      <a:lvl8pPr marL="1371600" algn="l" rtl="0" fontAlgn="base">
        <a:spcBef>
          <a:spcPct val="0"/>
        </a:spcBef>
        <a:spcAft>
          <a:spcPct val="0"/>
        </a:spcAft>
        <a:defRPr sz="4200">
          <a:solidFill>
            <a:schemeClr val="tx2"/>
          </a:solidFill>
          <a:latin typeface="Century Gothic" pitchFamily="34" charset="0"/>
        </a:defRPr>
      </a:lvl8pPr>
      <a:lvl9pPr marL="1828800" algn="l" rtl="0" fontAlgn="base">
        <a:spcBef>
          <a:spcPct val="0"/>
        </a:spcBef>
        <a:spcAft>
          <a:spcPct val="0"/>
        </a:spcAft>
        <a:defRPr sz="4200">
          <a:solidFill>
            <a:schemeClr val="tx2"/>
          </a:solidFill>
          <a:latin typeface="Century Gothic" pitchFamily="34" charset="0"/>
        </a:defRPr>
      </a:lvl9pPr>
    </p:titleStyle>
    <p:bodyStyle>
      <a:lvl1pPr marL="342900" indent="-342900" algn="l" rtl="0" eaLnBrk="0" fontAlgn="base" hangingPunct="0">
        <a:spcBef>
          <a:spcPct val="20000"/>
        </a:spcBef>
        <a:spcAft>
          <a:spcPct val="0"/>
        </a:spcAft>
        <a:buClr>
          <a:schemeClr val="folHlink"/>
        </a:buClr>
        <a:buSzPct val="90000"/>
        <a:buFont typeface="Wingdings" pitchFamily="2" charset="2"/>
        <a:buChar char="n"/>
        <a:defRPr sz="28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1"/>
        </a:buClr>
        <a:buSzPct val="75000"/>
        <a:buFont typeface="Wingdings" pitchFamily="2" charset="2"/>
        <a:buChar char="n"/>
        <a:defRPr sz="2600">
          <a:solidFill>
            <a:schemeClr val="tx1"/>
          </a:solidFill>
          <a:latin typeface="+mn-lt"/>
        </a:defRPr>
      </a:lvl2pPr>
      <a:lvl3pPr marL="1143000" indent="-228600" algn="l" rtl="0" eaLnBrk="0" fontAlgn="base" hangingPunct="0">
        <a:spcBef>
          <a:spcPct val="20000"/>
        </a:spcBef>
        <a:spcAft>
          <a:spcPct val="0"/>
        </a:spcAft>
        <a:buClr>
          <a:schemeClr val="folHlink"/>
        </a:buClr>
        <a:buSzPct val="55000"/>
        <a:buFont typeface="Wingdings" pitchFamily="2" charset="2"/>
        <a:buChar char="n"/>
        <a:defRPr sz="2300">
          <a:solidFill>
            <a:schemeClr val="tx1"/>
          </a:solidFill>
          <a:latin typeface="+mn-lt"/>
        </a:defRPr>
      </a:lvl3pPr>
      <a:lvl4pPr marL="1600200" indent="-228600" algn="l" rtl="0" eaLnBrk="0" fontAlgn="base" hangingPunct="0">
        <a:spcBef>
          <a:spcPct val="20000"/>
        </a:spcBef>
        <a:spcAft>
          <a:spcPct val="0"/>
        </a:spcAft>
        <a:buClr>
          <a:schemeClr val="accent1"/>
        </a:buClr>
        <a:buFont typeface="Wingdings" pitchFamily="2" charset="2"/>
        <a:buChar char="§"/>
        <a:defRPr sz="2000">
          <a:solidFill>
            <a:schemeClr val="tx1"/>
          </a:solidFill>
          <a:latin typeface="+mn-lt"/>
        </a:defRPr>
      </a:lvl4pPr>
      <a:lvl5pPr marL="2057400" indent="-228600" algn="l" rtl="0" eaLnBrk="0" fontAlgn="base" hangingPunct="0">
        <a:spcBef>
          <a:spcPct val="20000"/>
        </a:spcBef>
        <a:spcAft>
          <a:spcPct val="0"/>
        </a:spcAft>
        <a:buClr>
          <a:schemeClr val="accent1"/>
        </a:buClr>
        <a:buFont typeface="Wingdings" pitchFamily="2" charset="2"/>
        <a:buChar char="§"/>
        <a:defRPr sz="2000">
          <a:solidFill>
            <a:schemeClr val="tx1"/>
          </a:solidFill>
          <a:latin typeface="+mn-lt"/>
        </a:defRPr>
      </a:lvl5pPr>
      <a:lvl6pPr marL="2514600" indent="-228600" algn="l" rtl="0" fontAlgn="base">
        <a:spcBef>
          <a:spcPct val="20000"/>
        </a:spcBef>
        <a:spcAft>
          <a:spcPct val="0"/>
        </a:spcAft>
        <a:buClr>
          <a:schemeClr val="accent1"/>
        </a:buClr>
        <a:buFont typeface="Wingdings" pitchFamily="2" charset="2"/>
        <a:buChar char="§"/>
        <a:defRPr sz="2000">
          <a:solidFill>
            <a:schemeClr val="tx1"/>
          </a:solidFill>
          <a:latin typeface="+mn-lt"/>
        </a:defRPr>
      </a:lvl6pPr>
      <a:lvl7pPr marL="2971800" indent="-228600" algn="l" rtl="0" fontAlgn="base">
        <a:spcBef>
          <a:spcPct val="20000"/>
        </a:spcBef>
        <a:spcAft>
          <a:spcPct val="0"/>
        </a:spcAft>
        <a:buClr>
          <a:schemeClr val="accent1"/>
        </a:buClr>
        <a:buFont typeface="Wingdings" pitchFamily="2" charset="2"/>
        <a:buChar char="§"/>
        <a:defRPr sz="2000">
          <a:solidFill>
            <a:schemeClr val="tx1"/>
          </a:solidFill>
          <a:latin typeface="+mn-lt"/>
        </a:defRPr>
      </a:lvl7pPr>
      <a:lvl8pPr marL="3429000" indent="-228600" algn="l" rtl="0" fontAlgn="base">
        <a:spcBef>
          <a:spcPct val="20000"/>
        </a:spcBef>
        <a:spcAft>
          <a:spcPct val="0"/>
        </a:spcAft>
        <a:buClr>
          <a:schemeClr val="accent1"/>
        </a:buClr>
        <a:buFont typeface="Wingdings" pitchFamily="2" charset="2"/>
        <a:buChar char="§"/>
        <a:defRPr sz="2000">
          <a:solidFill>
            <a:schemeClr val="tx1"/>
          </a:solidFill>
          <a:latin typeface="+mn-lt"/>
        </a:defRPr>
      </a:lvl8pPr>
      <a:lvl9pPr marL="3886200" indent="-228600" algn="l" rtl="0" fontAlgn="base">
        <a:spcBef>
          <a:spcPct val="20000"/>
        </a:spcBef>
        <a:spcAft>
          <a:spcPct val="0"/>
        </a:spcAft>
        <a:buClr>
          <a:schemeClr val="accent1"/>
        </a:buClr>
        <a:buFont typeface="Wingdings" pitchFamily="2" charset="2"/>
        <a:buChar char="§"/>
        <a:defRPr sz="2000">
          <a:solidFill>
            <a:schemeClr val="tx1"/>
          </a:solidFill>
          <a:latin typeface="+mn-lt"/>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218" name="Rectangle 3"/>
          <p:cNvSpPr>
            <a:spLocks noChangeArrowheads="1"/>
          </p:cNvSpPr>
          <p:nvPr/>
        </p:nvSpPr>
        <p:spPr bwMode="auto">
          <a:xfrm>
            <a:off x="0" y="0"/>
            <a:ext cx="609600" cy="4876800"/>
          </a:xfrm>
          <a:prstGeom prst="rect">
            <a:avLst/>
          </a:prstGeom>
          <a:solidFill>
            <a:schemeClr val="accent1"/>
          </a:solidFill>
          <a:ln>
            <a:noFill/>
          </a:ln>
          <a:effectLst/>
          <a:extLst>
            <a:ext uri="{91240B29-F687-4F45-9708-019B960494DF}">
              <a14:hiddenLine xmlns:a14="http://schemas.microsoft.com/office/drawing/2010/main" w="9525">
                <a:solidFill>
                  <a:schemeClr val="bg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1900">
                <a:solidFill>
                  <a:schemeClr val="tx1"/>
                </a:solidFill>
                <a:latin typeface="Arial" pitchFamily="34" charset="0"/>
              </a:defRPr>
            </a:lvl1pPr>
            <a:lvl2pPr marL="742950" indent="-285750" eaLnBrk="0" hangingPunct="0">
              <a:defRPr sz="1900">
                <a:solidFill>
                  <a:schemeClr val="tx1"/>
                </a:solidFill>
                <a:latin typeface="Arial" pitchFamily="34" charset="0"/>
              </a:defRPr>
            </a:lvl2pPr>
            <a:lvl3pPr marL="1143000" indent="-228600" eaLnBrk="0" hangingPunct="0">
              <a:defRPr sz="1900">
                <a:solidFill>
                  <a:schemeClr val="tx1"/>
                </a:solidFill>
                <a:latin typeface="Arial" pitchFamily="34" charset="0"/>
              </a:defRPr>
            </a:lvl3pPr>
            <a:lvl4pPr marL="1600200" indent="-228600" eaLnBrk="0" hangingPunct="0">
              <a:defRPr sz="1900">
                <a:solidFill>
                  <a:schemeClr val="tx1"/>
                </a:solidFill>
                <a:latin typeface="Arial" pitchFamily="34" charset="0"/>
              </a:defRPr>
            </a:lvl4pPr>
            <a:lvl5pPr marL="2057400" indent="-228600" eaLnBrk="0" hangingPunct="0">
              <a:defRPr sz="1900">
                <a:solidFill>
                  <a:schemeClr val="tx1"/>
                </a:solidFill>
                <a:latin typeface="Arial" pitchFamily="34" charset="0"/>
              </a:defRPr>
            </a:lvl5pPr>
            <a:lvl6pPr marL="2514600" indent="-228600" eaLnBrk="0" fontAlgn="base" hangingPunct="0">
              <a:spcBef>
                <a:spcPct val="0"/>
              </a:spcBef>
              <a:spcAft>
                <a:spcPct val="0"/>
              </a:spcAft>
              <a:defRPr sz="1900">
                <a:solidFill>
                  <a:schemeClr val="tx1"/>
                </a:solidFill>
                <a:latin typeface="Arial" pitchFamily="34" charset="0"/>
              </a:defRPr>
            </a:lvl6pPr>
            <a:lvl7pPr marL="2971800" indent="-228600" eaLnBrk="0" fontAlgn="base" hangingPunct="0">
              <a:spcBef>
                <a:spcPct val="0"/>
              </a:spcBef>
              <a:spcAft>
                <a:spcPct val="0"/>
              </a:spcAft>
              <a:defRPr sz="1900">
                <a:solidFill>
                  <a:schemeClr val="tx1"/>
                </a:solidFill>
                <a:latin typeface="Arial" pitchFamily="34" charset="0"/>
              </a:defRPr>
            </a:lvl7pPr>
            <a:lvl8pPr marL="3429000" indent="-228600" eaLnBrk="0" fontAlgn="base" hangingPunct="0">
              <a:spcBef>
                <a:spcPct val="0"/>
              </a:spcBef>
              <a:spcAft>
                <a:spcPct val="0"/>
              </a:spcAft>
              <a:defRPr sz="1900">
                <a:solidFill>
                  <a:schemeClr val="tx1"/>
                </a:solidFill>
                <a:latin typeface="Arial" pitchFamily="34" charset="0"/>
              </a:defRPr>
            </a:lvl8pPr>
            <a:lvl9pPr marL="3886200" indent="-228600" eaLnBrk="0" fontAlgn="base" hangingPunct="0">
              <a:spcBef>
                <a:spcPct val="0"/>
              </a:spcBef>
              <a:spcAft>
                <a:spcPct val="0"/>
              </a:spcAft>
              <a:defRPr sz="1900">
                <a:solidFill>
                  <a:schemeClr val="tx1"/>
                </a:solidFill>
                <a:latin typeface="Arial" pitchFamily="34" charset="0"/>
              </a:defRPr>
            </a:lvl9pPr>
          </a:lstStyle>
          <a:p>
            <a:pPr algn="ctr" eaLnBrk="1" hangingPunct="1"/>
            <a:endParaRPr lang="de-DE" altLang="de-DE" sz="2400" smtClean="0">
              <a:solidFill>
                <a:srgbClr val="4D4D4D"/>
              </a:solidFill>
              <a:latin typeface="Times New Roman" pitchFamily="18" charset="0"/>
            </a:endParaRPr>
          </a:p>
        </p:txBody>
      </p:sp>
      <p:sp>
        <p:nvSpPr>
          <p:cNvPr id="9219" name="Line 6"/>
          <p:cNvSpPr>
            <a:spLocks noChangeShapeType="1"/>
          </p:cNvSpPr>
          <p:nvPr/>
        </p:nvSpPr>
        <p:spPr bwMode="auto">
          <a:xfrm flipV="1">
            <a:off x="381000" y="1524000"/>
            <a:ext cx="8763000" cy="7938"/>
          </a:xfrm>
          <a:prstGeom prst="line">
            <a:avLst/>
          </a:prstGeom>
          <a:noFill/>
          <a:ln w="19050">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smtClean="0">
              <a:solidFill>
                <a:srgbClr val="4D4D4D"/>
              </a:solidFill>
            </a:endParaRPr>
          </a:p>
        </p:txBody>
      </p:sp>
      <p:sp>
        <p:nvSpPr>
          <p:cNvPr id="9220" name="Rectangle 7"/>
          <p:cNvSpPr>
            <a:spLocks noGrp="1" noChangeArrowheads="1"/>
          </p:cNvSpPr>
          <p:nvPr>
            <p:ph type="title"/>
          </p:nvPr>
        </p:nvSpPr>
        <p:spPr bwMode="auto">
          <a:xfrm>
            <a:off x="914400" y="277813"/>
            <a:ext cx="60198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de-DE" altLang="de-DE" smtClean="0"/>
              <a:t>Titelmasterformat durch Klicken bearbeiten</a:t>
            </a:r>
          </a:p>
        </p:txBody>
      </p:sp>
      <p:sp>
        <p:nvSpPr>
          <p:cNvPr id="9221" name="Rectangle 8"/>
          <p:cNvSpPr>
            <a:spLocks noGrp="1" noChangeArrowheads="1"/>
          </p:cNvSpPr>
          <p:nvPr>
            <p:ph type="body" idx="1"/>
          </p:nvPr>
        </p:nvSpPr>
        <p:spPr bwMode="auto">
          <a:xfrm>
            <a:off x="914400" y="1600200"/>
            <a:ext cx="7772400" cy="4530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de-DE" altLang="de-DE" smtClean="0"/>
              <a:t>Textmasterformate durch Klicken bearbeiten</a:t>
            </a:r>
          </a:p>
          <a:p>
            <a:pPr lvl="1"/>
            <a:r>
              <a:rPr lang="de-DE" altLang="de-DE" smtClean="0"/>
              <a:t>Zweite Ebene</a:t>
            </a:r>
          </a:p>
          <a:p>
            <a:pPr lvl="2"/>
            <a:r>
              <a:rPr lang="de-DE" altLang="de-DE" smtClean="0"/>
              <a:t>Dritte Ebene</a:t>
            </a:r>
          </a:p>
          <a:p>
            <a:pPr lvl="3"/>
            <a:r>
              <a:rPr lang="de-DE" altLang="de-DE" smtClean="0"/>
              <a:t>Vierte Ebene</a:t>
            </a:r>
          </a:p>
          <a:p>
            <a:pPr lvl="4"/>
            <a:r>
              <a:rPr lang="de-DE" altLang="de-DE" smtClean="0"/>
              <a:t>Fünfte Ebene</a:t>
            </a:r>
          </a:p>
        </p:txBody>
      </p:sp>
      <p:sp>
        <p:nvSpPr>
          <p:cNvPr id="3081" name="Rectangle 9"/>
          <p:cNvSpPr>
            <a:spLocks noGrp="1" noChangeArrowheads="1"/>
          </p:cNvSpPr>
          <p:nvPr>
            <p:ph type="dt" sz="half" idx="2"/>
          </p:nvPr>
        </p:nvSpPr>
        <p:spPr bwMode="auto">
          <a:xfrm>
            <a:off x="914400" y="6251575"/>
            <a:ext cx="12954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000">
                <a:solidFill>
                  <a:srgbClr val="4D4D4D"/>
                </a:solidFill>
                <a:latin typeface="Arial" charset="0"/>
              </a:defRPr>
            </a:lvl1pPr>
          </a:lstStyle>
          <a:p>
            <a:pPr>
              <a:defRPr/>
            </a:pPr>
            <a:endParaRPr lang="de-DE"/>
          </a:p>
        </p:txBody>
      </p:sp>
      <p:sp>
        <p:nvSpPr>
          <p:cNvPr id="3082" name="Rectangle 10"/>
          <p:cNvSpPr>
            <a:spLocks noGrp="1" noChangeArrowheads="1"/>
          </p:cNvSpPr>
          <p:nvPr>
            <p:ph type="ftr" sz="quarter" idx="3"/>
          </p:nvPr>
        </p:nvSpPr>
        <p:spPr bwMode="auto">
          <a:xfrm>
            <a:off x="2362200" y="6248400"/>
            <a:ext cx="5181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000">
                <a:solidFill>
                  <a:srgbClr val="4D4D4D"/>
                </a:solidFill>
                <a:latin typeface="Arial" charset="0"/>
              </a:defRPr>
            </a:lvl1pPr>
          </a:lstStyle>
          <a:p>
            <a:pPr>
              <a:defRPr/>
            </a:pPr>
            <a:r>
              <a:rPr lang="de-DE"/>
              <a:t>Deutsches Institut für Jugendhilfe und Familienrecht e.V. (DIJuF)</a:t>
            </a:r>
          </a:p>
        </p:txBody>
      </p:sp>
      <p:sp>
        <p:nvSpPr>
          <p:cNvPr id="3083" name="Rectangle 11"/>
          <p:cNvSpPr>
            <a:spLocks noGrp="1" noChangeArrowheads="1"/>
          </p:cNvSpPr>
          <p:nvPr>
            <p:ph type="sldNum" sz="quarter" idx="4"/>
          </p:nvPr>
        </p:nvSpPr>
        <p:spPr bwMode="auto">
          <a:xfrm>
            <a:off x="7772400" y="6248400"/>
            <a:ext cx="9144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000">
                <a:solidFill>
                  <a:srgbClr val="4D4D4D"/>
                </a:solidFill>
                <a:latin typeface="Arial" charset="0"/>
              </a:defRPr>
            </a:lvl1pPr>
          </a:lstStyle>
          <a:p>
            <a:pPr>
              <a:defRPr/>
            </a:pPr>
            <a:fld id="{4AD4E08C-4182-4A1F-B9DF-5427D34B9C6C}" type="slidenum">
              <a:rPr lang="de-DE"/>
              <a:pPr>
                <a:defRPr/>
              </a:pPr>
              <a:t>‹Nr.›</a:t>
            </a:fld>
            <a:endParaRPr lang="de-DE"/>
          </a:p>
        </p:txBody>
      </p:sp>
      <p:sp>
        <p:nvSpPr>
          <p:cNvPr id="9225" name="Line 12"/>
          <p:cNvSpPr>
            <a:spLocks noChangeShapeType="1"/>
          </p:cNvSpPr>
          <p:nvPr/>
        </p:nvSpPr>
        <p:spPr bwMode="auto">
          <a:xfrm>
            <a:off x="0" y="4876800"/>
            <a:ext cx="609600" cy="0"/>
          </a:xfrm>
          <a:prstGeom prst="line">
            <a:avLst/>
          </a:prstGeom>
          <a:noFill/>
          <a:ln w="44450">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smtClean="0">
              <a:solidFill>
                <a:srgbClr val="4D4D4D"/>
              </a:solidFill>
            </a:endParaRPr>
          </a:p>
        </p:txBody>
      </p:sp>
      <p:pic>
        <p:nvPicPr>
          <p:cNvPr id="9226" name="Picture 13" descr="dijuf_logo"/>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7759700" y="0"/>
            <a:ext cx="1384300" cy="152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989633576"/>
      </p:ext>
    </p:extLst>
  </p:cSld>
  <p:clrMap bg1="lt1" tx1="dk1" bg2="lt2" tx2="dk2" accent1="accent1" accent2="accent2" accent3="accent3" accent4="accent4" accent5="accent5" accent6="accent6" hlink="hlink" folHlink="folHlink"/>
  <p:sldLayoutIdLst>
    <p:sldLayoutId id="2147485471" r:id="rId1"/>
    <p:sldLayoutId id="2147485472" r:id="rId2"/>
    <p:sldLayoutId id="2147485473" r:id="rId3"/>
    <p:sldLayoutId id="2147485474" r:id="rId4"/>
    <p:sldLayoutId id="2147485475" r:id="rId5"/>
    <p:sldLayoutId id="2147485476" r:id="rId6"/>
    <p:sldLayoutId id="2147485477" r:id="rId7"/>
    <p:sldLayoutId id="2147485478" r:id="rId8"/>
    <p:sldLayoutId id="2147485479" r:id="rId9"/>
    <p:sldLayoutId id="2147485480" r:id="rId10"/>
    <p:sldLayoutId id="2147485481" r:id="rId11"/>
    <p:sldLayoutId id="2147485482" r:id="rId12"/>
  </p:sldLayoutIdLst>
  <p:timing>
    <p:tnLst>
      <p:par>
        <p:cTn id="1" dur="indefinite" restart="never" nodeType="tmRoot"/>
      </p:par>
    </p:tnLst>
  </p:timing>
  <p:hf sldNum="0" hdr="0" dt="0"/>
  <p:txStyles>
    <p:titleStyle>
      <a:lvl1pPr algn="l" rtl="0" eaLnBrk="0" fontAlgn="base" hangingPunct="0">
        <a:spcBef>
          <a:spcPct val="0"/>
        </a:spcBef>
        <a:spcAft>
          <a:spcPct val="0"/>
        </a:spcAft>
        <a:defRPr sz="4200">
          <a:solidFill>
            <a:schemeClr val="tx2"/>
          </a:solidFill>
          <a:latin typeface="+mj-lt"/>
          <a:ea typeface="+mj-ea"/>
          <a:cs typeface="+mj-cs"/>
        </a:defRPr>
      </a:lvl1pPr>
      <a:lvl2pPr algn="l" rtl="0" eaLnBrk="0" fontAlgn="base" hangingPunct="0">
        <a:spcBef>
          <a:spcPct val="0"/>
        </a:spcBef>
        <a:spcAft>
          <a:spcPct val="0"/>
        </a:spcAft>
        <a:defRPr sz="4200">
          <a:solidFill>
            <a:schemeClr val="tx2"/>
          </a:solidFill>
          <a:latin typeface="Century Gothic" pitchFamily="34" charset="0"/>
        </a:defRPr>
      </a:lvl2pPr>
      <a:lvl3pPr algn="l" rtl="0" eaLnBrk="0" fontAlgn="base" hangingPunct="0">
        <a:spcBef>
          <a:spcPct val="0"/>
        </a:spcBef>
        <a:spcAft>
          <a:spcPct val="0"/>
        </a:spcAft>
        <a:defRPr sz="4200">
          <a:solidFill>
            <a:schemeClr val="tx2"/>
          </a:solidFill>
          <a:latin typeface="Century Gothic" pitchFamily="34" charset="0"/>
        </a:defRPr>
      </a:lvl3pPr>
      <a:lvl4pPr algn="l" rtl="0" eaLnBrk="0" fontAlgn="base" hangingPunct="0">
        <a:spcBef>
          <a:spcPct val="0"/>
        </a:spcBef>
        <a:spcAft>
          <a:spcPct val="0"/>
        </a:spcAft>
        <a:defRPr sz="4200">
          <a:solidFill>
            <a:schemeClr val="tx2"/>
          </a:solidFill>
          <a:latin typeface="Century Gothic" pitchFamily="34" charset="0"/>
        </a:defRPr>
      </a:lvl4pPr>
      <a:lvl5pPr algn="l" rtl="0" eaLnBrk="0" fontAlgn="base" hangingPunct="0">
        <a:spcBef>
          <a:spcPct val="0"/>
        </a:spcBef>
        <a:spcAft>
          <a:spcPct val="0"/>
        </a:spcAft>
        <a:defRPr sz="4200">
          <a:solidFill>
            <a:schemeClr val="tx2"/>
          </a:solidFill>
          <a:latin typeface="Century Gothic" pitchFamily="34" charset="0"/>
        </a:defRPr>
      </a:lvl5pPr>
      <a:lvl6pPr marL="457200" algn="l" rtl="0" fontAlgn="base">
        <a:spcBef>
          <a:spcPct val="0"/>
        </a:spcBef>
        <a:spcAft>
          <a:spcPct val="0"/>
        </a:spcAft>
        <a:defRPr sz="4200">
          <a:solidFill>
            <a:schemeClr val="tx2"/>
          </a:solidFill>
          <a:latin typeface="Century Gothic" pitchFamily="34" charset="0"/>
        </a:defRPr>
      </a:lvl6pPr>
      <a:lvl7pPr marL="914400" algn="l" rtl="0" fontAlgn="base">
        <a:spcBef>
          <a:spcPct val="0"/>
        </a:spcBef>
        <a:spcAft>
          <a:spcPct val="0"/>
        </a:spcAft>
        <a:defRPr sz="4200">
          <a:solidFill>
            <a:schemeClr val="tx2"/>
          </a:solidFill>
          <a:latin typeface="Century Gothic" pitchFamily="34" charset="0"/>
        </a:defRPr>
      </a:lvl7pPr>
      <a:lvl8pPr marL="1371600" algn="l" rtl="0" fontAlgn="base">
        <a:spcBef>
          <a:spcPct val="0"/>
        </a:spcBef>
        <a:spcAft>
          <a:spcPct val="0"/>
        </a:spcAft>
        <a:defRPr sz="4200">
          <a:solidFill>
            <a:schemeClr val="tx2"/>
          </a:solidFill>
          <a:latin typeface="Century Gothic" pitchFamily="34" charset="0"/>
        </a:defRPr>
      </a:lvl8pPr>
      <a:lvl9pPr marL="1828800" algn="l" rtl="0" fontAlgn="base">
        <a:spcBef>
          <a:spcPct val="0"/>
        </a:spcBef>
        <a:spcAft>
          <a:spcPct val="0"/>
        </a:spcAft>
        <a:defRPr sz="4200">
          <a:solidFill>
            <a:schemeClr val="tx2"/>
          </a:solidFill>
          <a:latin typeface="Century Gothic" pitchFamily="34" charset="0"/>
        </a:defRPr>
      </a:lvl9pPr>
    </p:titleStyle>
    <p:bodyStyle>
      <a:lvl1pPr marL="342900" indent="-342900" algn="l" rtl="0" eaLnBrk="0" fontAlgn="base" hangingPunct="0">
        <a:spcBef>
          <a:spcPct val="20000"/>
        </a:spcBef>
        <a:spcAft>
          <a:spcPct val="0"/>
        </a:spcAft>
        <a:buClr>
          <a:schemeClr val="folHlink"/>
        </a:buClr>
        <a:buSzPct val="90000"/>
        <a:buFont typeface="Wingdings" pitchFamily="2" charset="2"/>
        <a:buChar char="n"/>
        <a:defRPr sz="28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1"/>
        </a:buClr>
        <a:buSzPct val="75000"/>
        <a:buFont typeface="Wingdings" pitchFamily="2" charset="2"/>
        <a:buChar char="n"/>
        <a:defRPr sz="2600">
          <a:solidFill>
            <a:schemeClr val="tx1"/>
          </a:solidFill>
          <a:latin typeface="+mn-lt"/>
        </a:defRPr>
      </a:lvl2pPr>
      <a:lvl3pPr marL="1143000" indent="-228600" algn="l" rtl="0" eaLnBrk="0" fontAlgn="base" hangingPunct="0">
        <a:spcBef>
          <a:spcPct val="20000"/>
        </a:spcBef>
        <a:spcAft>
          <a:spcPct val="0"/>
        </a:spcAft>
        <a:buClr>
          <a:schemeClr val="folHlink"/>
        </a:buClr>
        <a:buSzPct val="55000"/>
        <a:buFont typeface="Wingdings" pitchFamily="2" charset="2"/>
        <a:buChar char="n"/>
        <a:defRPr sz="2300">
          <a:solidFill>
            <a:schemeClr val="tx1"/>
          </a:solidFill>
          <a:latin typeface="+mn-lt"/>
        </a:defRPr>
      </a:lvl3pPr>
      <a:lvl4pPr marL="1600200" indent="-228600" algn="l" rtl="0" eaLnBrk="0" fontAlgn="base" hangingPunct="0">
        <a:spcBef>
          <a:spcPct val="20000"/>
        </a:spcBef>
        <a:spcAft>
          <a:spcPct val="0"/>
        </a:spcAft>
        <a:buClr>
          <a:schemeClr val="accent1"/>
        </a:buClr>
        <a:buFont typeface="Wingdings" pitchFamily="2" charset="2"/>
        <a:buChar char="§"/>
        <a:defRPr sz="2000">
          <a:solidFill>
            <a:schemeClr val="tx1"/>
          </a:solidFill>
          <a:latin typeface="+mn-lt"/>
        </a:defRPr>
      </a:lvl4pPr>
      <a:lvl5pPr marL="2057400" indent="-228600" algn="l" rtl="0" eaLnBrk="0" fontAlgn="base" hangingPunct="0">
        <a:spcBef>
          <a:spcPct val="20000"/>
        </a:spcBef>
        <a:spcAft>
          <a:spcPct val="0"/>
        </a:spcAft>
        <a:buClr>
          <a:schemeClr val="accent1"/>
        </a:buClr>
        <a:buFont typeface="Wingdings" pitchFamily="2" charset="2"/>
        <a:buChar char="§"/>
        <a:defRPr sz="2000">
          <a:solidFill>
            <a:schemeClr val="tx1"/>
          </a:solidFill>
          <a:latin typeface="+mn-lt"/>
        </a:defRPr>
      </a:lvl5pPr>
      <a:lvl6pPr marL="2514600" indent="-228600" algn="l" rtl="0" fontAlgn="base">
        <a:spcBef>
          <a:spcPct val="20000"/>
        </a:spcBef>
        <a:spcAft>
          <a:spcPct val="0"/>
        </a:spcAft>
        <a:buClr>
          <a:schemeClr val="accent1"/>
        </a:buClr>
        <a:buFont typeface="Wingdings" pitchFamily="2" charset="2"/>
        <a:buChar char="§"/>
        <a:defRPr sz="2000">
          <a:solidFill>
            <a:schemeClr val="tx1"/>
          </a:solidFill>
          <a:latin typeface="+mn-lt"/>
        </a:defRPr>
      </a:lvl6pPr>
      <a:lvl7pPr marL="2971800" indent="-228600" algn="l" rtl="0" fontAlgn="base">
        <a:spcBef>
          <a:spcPct val="20000"/>
        </a:spcBef>
        <a:spcAft>
          <a:spcPct val="0"/>
        </a:spcAft>
        <a:buClr>
          <a:schemeClr val="accent1"/>
        </a:buClr>
        <a:buFont typeface="Wingdings" pitchFamily="2" charset="2"/>
        <a:buChar char="§"/>
        <a:defRPr sz="2000">
          <a:solidFill>
            <a:schemeClr val="tx1"/>
          </a:solidFill>
          <a:latin typeface="+mn-lt"/>
        </a:defRPr>
      </a:lvl7pPr>
      <a:lvl8pPr marL="3429000" indent="-228600" algn="l" rtl="0" fontAlgn="base">
        <a:spcBef>
          <a:spcPct val="20000"/>
        </a:spcBef>
        <a:spcAft>
          <a:spcPct val="0"/>
        </a:spcAft>
        <a:buClr>
          <a:schemeClr val="accent1"/>
        </a:buClr>
        <a:buFont typeface="Wingdings" pitchFamily="2" charset="2"/>
        <a:buChar char="§"/>
        <a:defRPr sz="2000">
          <a:solidFill>
            <a:schemeClr val="tx1"/>
          </a:solidFill>
          <a:latin typeface="+mn-lt"/>
        </a:defRPr>
      </a:lvl8pPr>
      <a:lvl9pPr marL="3886200" indent="-228600" algn="l" rtl="0" fontAlgn="base">
        <a:spcBef>
          <a:spcPct val="20000"/>
        </a:spcBef>
        <a:spcAft>
          <a:spcPct val="0"/>
        </a:spcAft>
        <a:buClr>
          <a:schemeClr val="accent1"/>
        </a:buClr>
        <a:buFont typeface="Wingdings" pitchFamily="2" charset="2"/>
        <a:buChar char="§"/>
        <a:defRPr sz="2000">
          <a:solidFill>
            <a:schemeClr val="tx1"/>
          </a:solidFill>
          <a:latin typeface="+mn-lt"/>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3"/>
          <p:cNvSpPr>
            <a:spLocks noChangeArrowheads="1"/>
          </p:cNvSpPr>
          <p:nvPr/>
        </p:nvSpPr>
        <p:spPr bwMode="auto">
          <a:xfrm>
            <a:off x="0" y="0"/>
            <a:ext cx="609600" cy="4876800"/>
          </a:xfrm>
          <a:prstGeom prst="rect">
            <a:avLst/>
          </a:prstGeom>
          <a:solidFill>
            <a:schemeClr val="accent1"/>
          </a:solidFill>
          <a:ln>
            <a:noFill/>
          </a:ln>
          <a:effectLst/>
          <a:extLst>
            <a:ext uri="{91240B29-F687-4F45-9708-019B960494DF}">
              <a14:hiddenLine xmlns:a14="http://schemas.microsoft.com/office/drawing/2010/main" w="9525">
                <a:solidFill>
                  <a:schemeClr val="bg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defRPr/>
            </a:pPr>
            <a:endParaRPr lang="de-DE" altLang="de-DE" sz="2400" smtClean="0">
              <a:solidFill>
                <a:srgbClr val="4D4D4D"/>
              </a:solidFill>
              <a:latin typeface="Times New Roman" pitchFamily="18" charset="0"/>
            </a:endParaRPr>
          </a:p>
        </p:txBody>
      </p:sp>
      <p:sp>
        <p:nvSpPr>
          <p:cNvPr id="1027" name="Line 6"/>
          <p:cNvSpPr>
            <a:spLocks noChangeShapeType="1"/>
          </p:cNvSpPr>
          <p:nvPr/>
        </p:nvSpPr>
        <p:spPr bwMode="auto">
          <a:xfrm flipV="1">
            <a:off x="381000" y="1524001"/>
            <a:ext cx="8763000" cy="8467"/>
          </a:xfrm>
          <a:prstGeom prst="line">
            <a:avLst/>
          </a:prstGeom>
          <a:noFill/>
          <a:ln w="19050">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sz="1800" smtClean="0">
              <a:solidFill>
                <a:srgbClr val="4D4D4D"/>
              </a:solidFill>
            </a:endParaRPr>
          </a:p>
        </p:txBody>
      </p:sp>
      <p:sp>
        <p:nvSpPr>
          <p:cNvPr id="1028" name="Rectangle 7"/>
          <p:cNvSpPr>
            <a:spLocks noGrp="1" noChangeArrowheads="1"/>
          </p:cNvSpPr>
          <p:nvPr>
            <p:ph type="title"/>
          </p:nvPr>
        </p:nvSpPr>
        <p:spPr bwMode="auto">
          <a:xfrm>
            <a:off x="914400" y="277284"/>
            <a:ext cx="60198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de-DE" altLang="de-DE" smtClean="0"/>
              <a:t>Titelmasterformat durch Klicken bearbeiten</a:t>
            </a:r>
          </a:p>
        </p:txBody>
      </p:sp>
      <p:sp>
        <p:nvSpPr>
          <p:cNvPr id="1029" name="Rectangle 8"/>
          <p:cNvSpPr>
            <a:spLocks noGrp="1" noChangeArrowheads="1"/>
          </p:cNvSpPr>
          <p:nvPr>
            <p:ph type="body" idx="1"/>
          </p:nvPr>
        </p:nvSpPr>
        <p:spPr bwMode="auto">
          <a:xfrm>
            <a:off x="914400" y="1600200"/>
            <a:ext cx="7772400" cy="45317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de-DE" altLang="de-DE" smtClean="0"/>
              <a:t>Textmasterformate durch Klicken bearbeiten</a:t>
            </a:r>
          </a:p>
          <a:p>
            <a:pPr lvl="1"/>
            <a:r>
              <a:rPr lang="de-DE" altLang="de-DE" smtClean="0"/>
              <a:t>Zweite Ebene</a:t>
            </a:r>
          </a:p>
          <a:p>
            <a:pPr lvl="2"/>
            <a:r>
              <a:rPr lang="de-DE" altLang="de-DE" smtClean="0"/>
              <a:t>Dritte Ebene</a:t>
            </a:r>
          </a:p>
          <a:p>
            <a:pPr lvl="3"/>
            <a:r>
              <a:rPr lang="de-DE" altLang="de-DE" smtClean="0"/>
              <a:t>Vierte Ebene</a:t>
            </a:r>
          </a:p>
          <a:p>
            <a:pPr lvl="4"/>
            <a:r>
              <a:rPr lang="de-DE" altLang="de-DE" smtClean="0"/>
              <a:t>Fünfte Ebene</a:t>
            </a:r>
          </a:p>
        </p:txBody>
      </p:sp>
      <p:sp>
        <p:nvSpPr>
          <p:cNvPr id="3081" name="Rectangle 9"/>
          <p:cNvSpPr>
            <a:spLocks noGrp="1" noChangeArrowheads="1"/>
          </p:cNvSpPr>
          <p:nvPr>
            <p:ph type="dt" sz="half" idx="2"/>
          </p:nvPr>
        </p:nvSpPr>
        <p:spPr bwMode="auto">
          <a:xfrm>
            <a:off x="914400" y="6250517"/>
            <a:ext cx="12954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000">
                <a:latin typeface="Arial" pitchFamily="34" charset="0"/>
              </a:defRPr>
            </a:lvl1pPr>
          </a:lstStyle>
          <a:p>
            <a:pPr>
              <a:defRPr/>
            </a:pPr>
            <a:endParaRPr lang="de-DE">
              <a:solidFill>
                <a:srgbClr val="4D4D4D"/>
              </a:solidFill>
            </a:endParaRPr>
          </a:p>
        </p:txBody>
      </p:sp>
      <p:sp>
        <p:nvSpPr>
          <p:cNvPr id="3082" name="Rectangle 10"/>
          <p:cNvSpPr>
            <a:spLocks noGrp="1" noChangeArrowheads="1"/>
          </p:cNvSpPr>
          <p:nvPr>
            <p:ph type="ftr" sz="quarter" idx="3"/>
          </p:nvPr>
        </p:nvSpPr>
        <p:spPr bwMode="auto">
          <a:xfrm>
            <a:off x="2362200" y="6248400"/>
            <a:ext cx="5181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000">
                <a:latin typeface="Arial" pitchFamily="34" charset="0"/>
              </a:defRPr>
            </a:lvl1pPr>
          </a:lstStyle>
          <a:p>
            <a:pPr>
              <a:defRPr/>
            </a:pPr>
            <a:r>
              <a:rPr lang="de-DE">
                <a:solidFill>
                  <a:srgbClr val="4D4D4D"/>
                </a:solidFill>
              </a:rPr>
              <a:t>Deutsches Institut für Jugendhilfe und Familienrecht e.V. (DIJuF)</a:t>
            </a:r>
          </a:p>
        </p:txBody>
      </p:sp>
      <p:sp>
        <p:nvSpPr>
          <p:cNvPr id="3083" name="Rectangle 11"/>
          <p:cNvSpPr>
            <a:spLocks noGrp="1" noChangeArrowheads="1"/>
          </p:cNvSpPr>
          <p:nvPr>
            <p:ph type="sldNum" sz="quarter" idx="4"/>
          </p:nvPr>
        </p:nvSpPr>
        <p:spPr bwMode="auto">
          <a:xfrm>
            <a:off x="7772400" y="6248400"/>
            <a:ext cx="9144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000">
                <a:latin typeface="Arial" pitchFamily="34" charset="0"/>
              </a:defRPr>
            </a:lvl1pPr>
          </a:lstStyle>
          <a:p>
            <a:pPr>
              <a:defRPr/>
            </a:pPr>
            <a:fld id="{53761852-78D1-4340-AD53-DF2FF1BC3007}" type="slidenum">
              <a:rPr lang="de-DE">
                <a:solidFill>
                  <a:srgbClr val="4D4D4D"/>
                </a:solidFill>
              </a:rPr>
              <a:pPr>
                <a:defRPr/>
              </a:pPr>
              <a:t>‹Nr.›</a:t>
            </a:fld>
            <a:endParaRPr lang="de-DE">
              <a:solidFill>
                <a:srgbClr val="4D4D4D"/>
              </a:solidFill>
            </a:endParaRPr>
          </a:p>
        </p:txBody>
      </p:sp>
      <p:sp>
        <p:nvSpPr>
          <p:cNvPr id="1033" name="Line 12"/>
          <p:cNvSpPr>
            <a:spLocks noChangeShapeType="1"/>
          </p:cNvSpPr>
          <p:nvPr/>
        </p:nvSpPr>
        <p:spPr bwMode="auto">
          <a:xfrm>
            <a:off x="0" y="4876800"/>
            <a:ext cx="609600" cy="0"/>
          </a:xfrm>
          <a:prstGeom prst="line">
            <a:avLst/>
          </a:prstGeom>
          <a:noFill/>
          <a:ln w="44450">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sz="1800" smtClean="0">
              <a:solidFill>
                <a:srgbClr val="4D4D4D"/>
              </a:solidFill>
            </a:endParaRPr>
          </a:p>
        </p:txBody>
      </p:sp>
      <p:pic>
        <p:nvPicPr>
          <p:cNvPr id="1034" name="Picture 13" descr="dijuf_logo"/>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7759700" y="0"/>
            <a:ext cx="1384300" cy="152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197985877"/>
      </p:ext>
    </p:extLst>
  </p:cSld>
  <p:clrMap bg1="lt1" tx1="dk1" bg2="lt2" tx2="dk2" accent1="accent1" accent2="accent2" accent3="accent3" accent4="accent4" accent5="accent5" accent6="accent6" hlink="hlink" folHlink="folHlink"/>
  <p:sldLayoutIdLst>
    <p:sldLayoutId id="2147485484" r:id="rId1"/>
    <p:sldLayoutId id="2147485485" r:id="rId2"/>
    <p:sldLayoutId id="2147485486" r:id="rId3"/>
    <p:sldLayoutId id="2147485487" r:id="rId4"/>
    <p:sldLayoutId id="2147485488" r:id="rId5"/>
    <p:sldLayoutId id="2147485489" r:id="rId6"/>
    <p:sldLayoutId id="2147485490" r:id="rId7"/>
    <p:sldLayoutId id="2147485491" r:id="rId8"/>
    <p:sldLayoutId id="2147485492" r:id="rId9"/>
    <p:sldLayoutId id="2147485493" r:id="rId10"/>
    <p:sldLayoutId id="2147485494" r:id="rId11"/>
    <p:sldLayoutId id="2147485495" r:id="rId12"/>
    <p:sldLayoutId id="2147485496" r:id="rId13"/>
  </p:sldLayoutIdLst>
  <p:timing>
    <p:tnLst>
      <p:par>
        <p:cTn id="1" dur="indefinite" restart="never" nodeType="tmRoot"/>
      </p:par>
    </p:tnLst>
  </p:timing>
  <p:hf sldNum="0" hdr="0" dt="0"/>
  <p:txStyles>
    <p:titleStyle>
      <a:lvl1pPr algn="l" rtl="0" eaLnBrk="0" fontAlgn="base" hangingPunct="0">
        <a:spcBef>
          <a:spcPct val="0"/>
        </a:spcBef>
        <a:spcAft>
          <a:spcPct val="0"/>
        </a:spcAft>
        <a:defRPr sz="4200">
          <a:solidFill>
            <a:schemeClr val="tx2"/>
          </a:solidFill>
          <a:latin typeface="+mj-lt"/>
          <a:ea typeface="+mj-ea"/>
          <a:cs typeface="+mj-cs"/>
        </a:defRPr>
      </a:lvl1pPr>
      <a:lvl2pPr algn="l" rtl="0" eaLnBrk="0" fontAlgn="base" hangingPunct="0">
        <a:spcBef>
          <a:spcPct val="0"/>
        </a:spcBef>
        <a:spcAft>
          <a:spcPct val="0"/>
        </a:spcAft>
        <a:defRPr sz="4200">
          <a:solidFill>
            <a:schemeClr val="tx2"/>
          </a:solidFill>
          <a:latin typeface="Century Gothic" pitchFamily="34" charset="0"/>
        </a:defRPr>
      </a:lvl2pPr>
      <a:lvl3pPr algn="l" rtl="0" eaLnBrk="0" fontAlgn="base" hangingPunct="0">
        <a:spcBef>
          <a:spcPct val="0"/>
        </a:spcBef>
        <a:spcAft>
          <a:spcPct val="0"/>
        </a:spcAft>
        <a:defRPr sz="4200">
          <a:solidFill>
            <a:schemeClr val="tx2"/>
          </a:solidFill>
          <a:latin typeface="Century Gothic" pitchFamily="34" charset="0"/>
        </a:defRPr>
      </a:lvl3pPr>
      <a:lvl4pPr algn="l" rtl="0" eaLnBrk="0" fontAlgn="base" hangingPunct="0">
        <a:spcBef>
          <a:spcPct val="0"/>
        </a:spcBef>
        <a:spcAft>
          <a:spcPct val="0"/>
        </a:spcAft>
        <a:defRPr sz="4200">
          <a:solidFill>
            <a:schemeClr val="tx2"/>
          </a:solidFill>
          <a:latin typeface="Century Gothic" pitchFamily="34" charset="0"/>
        </a:defRPr>
      </a:lvl4pPr>
      <a:lvl5pPr algn="l" rtl="0" eaLnBrk="0" fontAlgn="base" hangingPunct="0">
        <a:spcBef>
          <a:spcPct val="0"/>
        </a:spcBef>
        <a:spcAft>
          <a:spcPct val="0"/>
        </a:spcAft>
        <a:defRPr sz="4200">
          <a:solidFill>
            <a:schemeClr val="tx2"/>
          </a:solidFill>
          <a:latin typeface="Century Gothic" pitchFamily="34" charset="0"/>
        </a:defRPr>
      </a:lvl5pPr>
      <a:lvl6pPr marL="457200" algn="l" rtl="0" fontAlgn="base">
        <a:spcBef>
          <a:spcPct val="0"/>
        </a:spcBef>
        <a:spcAft>
          <a:spcPct val="0"/>
        </a:spcAft>
        <a:defRPr sz="4200">
          <a:solidFill>
            <a:schemeClr val="tx2"/>
          </a:solidFill>
          <a:latin typeface="Century Gothic" pitchFamily="34" charset="0"/>
        </a:defRPr>
      </a:lvl6pPr>
      <a:lvl7pPr marL="914400" algn="l" rtl="0" fontAlgn="base">
        <a:spcBef>
          <a:spcPct val="0"/>
        </a:spcBef>
        <a:spcAft>
          <a:spcPct val="0"/>
        </a:spcAft>
        <a:defRPr sz="4200">
          <a:solidFill>
            <a:schemeClr val="tx2"/>
          </a:solidFill>
          <a:latin typeface="Century Gothic" pitchFamily="34" charset="0"/>
        </a:defRPr>
      </a:lvl7pPr>
      <a:lvl8pPr marL="1371600" algn="l" rtl="0" fontAlgn="base">
        <a:spcBef>
          <a:spcPct val="0"/>
        </a:spcBef>
        <a:spcAft>
          <a:spcPct val="0"/>
        </a:spcAft>
        <a:defRPr sz="4200">
          <a:solidFill>
            <a:schemeClr val="tx2"/>
          </a:solidFill>
          <a:latin typeface="Century Gothic" pitchFamily="34" charset="0"/>
        </a:defRPr>
      </a:lvl8pPr>
      <a:lvl9pPr marL="1828800" algn="l" rtl="0" fontAlgn="base">
        <a:spcBef>
          <a:spcPct val="0"/>
        </a:spcBef>
        <a:spcAft>
          <a:spcPct val="0"/>
        </a:spcAft>
        <a:defRPr sz="4200">
          <a:solidFill>
            <a:schemeClr val="tx2"/>
          </a:solidFill>
          <a:latin typeface="Century Gothic" pitchFamily="34" charset="0"/>
        </a:defRPr>
      </a:lvl9pPr>
    </p:titleStyle>
    <p:bodyStyle>
      <a:lvl1pPr marL="342900" indent="-342900" algn="l" rtl="0" eaLnBrk="0" fontAlgn="base" hangingPunct="0">
        <a:spcBef>
          <a:spcPct val="20000"/>
        </a:spcBef>
        <a:spcAft>
          <a:spcPct val="0"/>
        </a:spcAft>
        <a:buClr>
          <a:schemeClr val="folHlink"/>
        </a:buClr>
        <a:buSzPct val="90000"/>
        <a:buFont typeface="Wingdings" pitchFamily="2" charset="2"/>
        <a:buChar char="n"/>
        <a:defRPr sz="28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1"/>
        </a:buClr>
        <a:buSzPct val="75000"/>
        <a:buFont typeface="Wingdings" pitchFamily="2" charset="2"/>
        <a:buChar char="n"/>
        <a:defRPr sz="2600">
          <a:solidFill>
            <a:schemeClr val="tx1"/>
          </a:solidFill>
          <a:latin typeface="+mn-lt"/>
        </a:defRPr>
      </a:lvl2pPr>
      <a:lvl3pPr marL="1143000" indent="-228600" algn="l" rtl="0" eaLnBrk="0" fontAlgn="base" hangingPunct="0">
        <a:spcBef>
          <a:spcPct val="20000"/>
        </a:spcBef>
        <a:spcAft>
          <a:spcPct val="0"/>
        </a:spcAft>
        <a:buClr>
          <a:schemeClr val="folHlink"/>
        </a:buClr>
        <a:buSzPct val="55000"/>
        <a:buFont typeface="Wingdings" pitchFamily="2" charset="2"/>
        <a:buChar char="n"/>
        <a:defRPr sz="2300">
          <a:solidFill>
            <a:schemeClr val="tx1"/>
          </a:solidFill>
          <a:latin typeface="+mn-lt"/>
        </a:defRPr>
      </a:lvl3pPr>
      <a:lvl4pPr marL="1600200" indent="-228600" algn="l" rtl="0" eaLnBrk="0" fontAlgn="base" hangingPunct="0">
        <a:spcBef>
          <a:spcPct val="20000"/>
        </a:spcBef>
        <a:spcAft>
          <a:spcPct val="0"/>
        </a:spcAft>
        <a:buClr>
          <a:schemeClr val="accent1"/>
        </a:buClr>
        <a:buFont typeface="Wingdings" pitchFamily="2" charset="2"/>
        <a:buChar char="§"/>
        <a:defRPr sz="2000">
          <a:solidFill>
            <a:schemeClr val="tx1"/>
          </a:solidFill>
          <a:latin typeface="+mn-lt"/>
        </a:defRPr>
      </a:lvl4pPr>
      <a:lvl5pPr marL="2057400" indent="-228600" algn="l" rtl="0" eaLnBrk="0" fontAlgn="base" hangingPunct="0">
        <a:spcBef>
          <a:spcPct val="20000"/>
        </a:spcBef>
        <a:spcAft>
          <a:spcPct val="0"/>
        </a:spcAft>
        <a:buClr>
          <a:schemeClr val="accent1"/>
        </a:buClr>
        <a:buFont typeface="Wingdings" pitchFamily="2" charset="2"/>
        <a:buChar char="§"/>
        <a:defRPr sz="2000">
          <a:solidFill>
            <a:schemeClr val="tx1"/>
          </a:solidFill>
          <a:latin typeface="+mn-lt"/>
        </a:defRPr>
      </a:lvl5pPr>
      <a:lvl6pPr marL="2514600" indent="-228600" algn="l" rtl="0" fontAlgn="base">
        <a:spcBef>
          <a:spcPct val="20000"/>
        </a:spcBef>
        <a:spcAft>
          <a:spcPct val="0"/>
        </a:spcAft>
        <a:buClr>
          <a:schemeClr val="accent1"/>
        </a:buClr>
        <a:buFont typeface="Wingdings" pitchFamily="2" charset="2"/>
        <a:buChar char="§"/>
        <a:defRPr sz="2000">
          <a:solidFill>
            <a:schemeClr val="tx1"/>
          </a:solidFill>
          <a:latin typeface="+mn-lt"/>
        </a:defRPr>
      </a:lvl6pPr>
      <a:lvl7pPr marL="2971800" indent="-228600" algn="l" rtl="0" fontAlgn="base">
        <a:spcBef>
          <a:spcPct val="20000"/>
        </a:spcBef>
        <a:spcAft>
          <a:spcPct val="0"/>
        </a:spcAft>
        <a:buClr>
          <a:schemeClr val="accent1"/>
        </a:buClr>
        <a:buFont typeface="Wingdings" pitchFamily="2" charset="2"/>
        <a:buChar char="§"/>
        <a:defRPr sz="2000">
          <a:solidFill>
            <a:schemeClr val="tx1"/>
          </a:solidFill>
          <a:latin typeface="+mn-lt"/>
        </a:defRPr>
      </a:lvl7pPr>
      <a:lvl8pPr marL="3429000" indent="-228600" algn="l" rtl="0" fontAlgn="base">
        <a:spcBef>
          <a:spcPct val="20000"/>
        </a:spcBef>
        <a:spcAft>
          <a:spcPct val="0"/>
        </a:spcAft>
        <a:buClr>
          <a:schemeClr val="accent1"/>
        </a:buClr>
        <a:buFont typeface="Wingdings" pitchFamily="2" charset="2"/>
        <a:buChar char="§"/>
        <a:defRPr sz="2000">
          <a:solidFill>
            <a:schemeClr val="tx1"/>
          </a:solidFill>
          <a:latin typeface="+mn-lt"/>
        </a:defRPr>
      </a:lvl8pPr>
      <a:lvl9pPr marL="3886200" indent="-228600" algn="l" rtl="0" fontAlgn="base">
        <a:spcBef>
          <a:spcPct val="20000"/>
        </a:spcBef>
        <a:spcAft>
          <a:spcPct val="0"/>
        </a:spcAft>
        <a:buClr>
          <a:schemeClr val="accent1"/>
        </a:buClr>
        <a:buFont typeface="Wingdings" pitchFamily="2" charset="2"/>
        <a:buChar char="§"/>
        <a:defRPr sz="2000">
          <a:solidFill>
            <a:schemeClr val="tx1"/>
          </a:solidFill>
          <a:latin typeface="+mn-lt"/>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21.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2.xml"/><Relationship Id="rId1" Type="http://schemas.openxmlformats.org/officeDocument/2006/relationships/slideLayout" Target="../slideLayouts/slideLayout6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21.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21.xml"/></Relationships>
</file>

<file path=ppt/slides/_rels/slide1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23.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00.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00.xml"/></Relationships>
</file>

<file path=ppt/slides/_rels/slide1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8.xml"/><Relationship Id="rId1" Type="http://schemas.openxmlformats.org/officeDocument/2006/relationships/slideLayout" Target="../slideLayouts/slideLayout74.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86.xml"/></Relationships>
</file>

<file path=ppt/slides/_rels/slide2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9.xml"/><Relationship Id="rId1" Type="http://schemas.openxmlformats.org/officeDocument/2006/relationships/slideLayout" Target="../slideLayouts/slideLayout74.xml"/></Relationships>
</file>

<file path=ppt/slides/_rels/slide21.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20.xml"/><Relationship Id="rId1" Type="http://schemas.openxmlformats.org/officeDocument/2006/relationships/slideLayout" Target="../slideLayouts/slideLayout144.xml"/><Relationship Id="rId4" Type="http://schemas.openxmlformats.org/officeDocument/2006/relationships/image" Target="../media/image8.jpeg"/></Relationships>
</file>

<file path=ppt/slides/_rels/slide2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1.xml"/><Relationship Id="rId1" Type="http://schemas.openxmlformats.org/officeDocument/2006/relationships/slideLayout" Target="../slideLayouts/slideLayout144.xml"/></Relationships>
</file>

<file path=ppt/slides/_rels/slide2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2.xml"/><Relationship Id="rId1" Type="http://schemas.openxmlformats.org/officeDocument/2006/relationships/slideLayout" Target="../slideLayouts/slideLayout14.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4.xml"/></Relationships>
</file>

<file path=ppt/slides/_rels/slide25.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24.xml"/><Relationship Id="rId1" Type="http://schemas.openxmlformats.org/officeDocument/2006/relationships/slideLayout" Target="../slideLayouts/slideLayout86.xml"/></Relationships>
</file>

<file path=ppt/slides/_rels/slide26.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26.xml"/><Relationship Id="rId1" Type="http://schemas.openxmlformats.org/officeDocument/2006/relationships/slideLayout" Target="../slideLayouts/slideLayout50.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6.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6.xml"/></Relationships>
</file>

<file path=ppt/slides/_rels/slide3.xml.rels><?xml version="1.0" encoding="UTF-8" standalone="yes"?>
<Relationships xmlns="http://schemas.openxmlformats.org/package/2006/relationships"><Relationship Id="rId8" Type="http://schemas.openxmlformats.org/officeDocument/2006/relationships/diagramData" Target="../diagrams/data2.xml"/><Relationship Id="rId3" Type="http://schemas.openxmlformats.org/officeDocument/2006/relationships/diagramData" Target="../diagrams/data1.xml"/><Relationship Id="rId7" Type="http://schemas.microsoft.com/office/2007/relationships/diagramDrawing" Target="../diagrams/drawing1.xml"/><Relationship Id="rId12" Type="http://schemas.microsoft.com/office/2007/relationships/diagramDrawing" Target="../diagrams/drawing2.xml"/><Relationship Id="rId2" Type="http://schemas.openxmlformats.org/officeDocument/2006/relationships/notesSlide" Target="../notesSlides/notesSlide3.xml"/><Relationship Id="rId1" Type="http://schemas.openxmlformats.org/officeDocument/2006/relationships/slideLayout" Target="../slideLayouts/slideLayout86.xml"/><Relationship Id="rId6" Type="http://schemas.openxmlformats.org/officeDocument/2006/relationships/diagramColors" Target="../diagrams/colors1.xml"/><Relationship Id="rId11" Type="http://schemas.openxmlformats.org/officeDocument/2006/relationships/diagramColors" Target="../diagrams/colors2.xml"/><Relationship Id="rId5" Type="http://schemas.openxmlformats.org/officeDocument/2006/relationships/diagramQuickStyle" Target="../diagrams/quickStyle1.xml"/><Relationship Id="rId10" Type="http://schemas.openxmlformats.org/officeDocument/2006/relationships/diagramQuickStyle" Target="../diagrams/quickStyle2.xml"/><Relationship Id="rId4" Type="http://schemas.openxmlformats.org/officeDocument/2006/relationships/diagramLayout" Target="../diagrams/layout1.xml"/><Relationship Id="rId9" Type="http://schemas.openxmlformats.org/officeDocument/2006/relationships/diagramLayout" Target="../diagrams/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38.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38.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1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1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11.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11.xml"/></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9.xml"/><Relationship Id="rId1" Type="http://schemas.openxmlformats.org/officeDocument/2006/relationships/slideLayout" Target="../slideLayouts/slideLayout11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14"/>
          <p:cNvSpPr>
            <a:spLocks noGrp="1" noChangeArrowheads="1"/>
          </p:cNvSpPr>
          <p:nvPr>
            <p:ph type="ftr" sz="quarter" idx="11"/>
          </p:nvPr>
        </p:nvSpPr>
        <p:spPr>
          <a:xfrm>
            <a:off x="2411413" y="6237288"/>
            <a:ext cx="4800600" cy="457200"/>
          </a:xfrm>
          <a:noFill/>
        </p:spPr>
        <p:txBody>
          <a:bodyPr/>
          <a:lstStyle>
            <a:lvl1pPr eaLnBrk="0" hangingPunct="0">
              <a:defRPr sz="1900">
                <a:solidFill>
                  <a:schemeClr val="tx1"/>
                </a:solidFill>
                <a:latin typeface="Arial" pitchFamily="34" charset="0"/>
              </a:defRPr>
            </a:lvl1pPr>
            <a:lvl2pPr marL="742950" indent="-285750" eaLnBrk="0" hangingPunct="0">
              <a:defRPr sz="1900">
                <a:solidFill>
                  <a:schemeClr val="tx1"/>
                </a:solidFill>
                <a:latin typeface="Arial" pitchFamily="34" charset="0"/>
              </a:defRPr>
            </a:lvl2pPr>
            <a:lvl3pPr marL="1143000" indent="-228600" eaLnBrk="0" hangingPunct="0">
              <a:defRPr sz="1900">
                <a:solidFill>
                  <a:schemeClr val="tx1"/>
                </a:solidFill>
                <a:latin typeface="Arial" pitchFamily="34" charset="0"/>
              </a:defRPr>
            </a:lvl3pPr>
            <a:lvl4pPr marL="1600200" indent="-228600" eaLnBrk="0" hangingPunct="0">
              <a:defRPr sz="1900">
                <a:solidFill>
                  <a:schemeClr val="tx1"/>
                </a:solidFill>
                <a:latin typeface="Arial" pitchFamily="34" charset="0"/>
              </a:defRPr>
            </a:lvl4pPr>
            <a:lvl5pPr marL="2057400" indent="-228600" eaLnBrk="0" hangingPunct="0">
              <a:defRPr sz="1900">
                <a:solidFill>
                  <a:schemeClr val="tx1"/>
                </a:solidFill>
                <a:latin typeface="Arial" pitchFamily="34" charset="0"/>
              </a:defRPr>
            </a:lvl5pPr>
            <a:lvl6pPr marL="2514600" indent="-228600" eaLnBrk="0" fontAlgn="base" hangingPunct="0">
              <a:spcBef>
                <a:spcPct val="0"/>
              </a:spcBef>
              <a:spcAft>
                <a:spcPct val="0"/>
              </a:spcAft>
              <a:defRPr sz="1900">
                <a:solidFill>
                  <a:schemeClr val="tx1"/>
                </a:solidFill>
                <a:latin typeface="Arial" pitchFamily="34" charset="0"/>
              </a:defRPr>
            </a:lvl6pPr>
            <a:lvl7pPr marL="2971800" indent="-228600" eaLnBrk="0" fontAlgn="base" hangingPunct="0">
              <a:spcBef>
                <a:spcPct val="0"/>
              </a:spcBef>
              <a:spcAft>
                <a:spcPct val="0"/>
              </a:spcAft>
              <a:defRPr sz="1900">
                <a:solidFill>
                  <a:schemeClr val="tx1"/>
                </a:solidFill>
                <a:latin typeface="Arial" pitchFamily="34" charset="0"/>
              </a:defRPr>
            </a:lvl7pPr>
            <a:lvl8pPr marL="3429000" indent="-228600" eaLnBrk="0" fontAlgn="base" hangingPunct="0">
              <a:spcBef>
                <a:spcPct val="0"/>
              </a:spcBef>
              <a:spcAft>
                <a:spcPct val="0"/>
              </a:spcAft>
              <a:defRPr sz="1900">
                <a:solidFill>
                  <a:schemeClr val="tx1"/>
                </a:solidFill>
                <a:latin typeface="Arial" pitchFamily="34" charset="0"/>
              </a:defRPr>
            </a:lvl8pPr>
            <a:lvl9pPr marL="3886200" indent="-228600" eaLnBrk="0" fontAlgn="base" hangingPunct="0">
              <a:spcBef>
                <a:spcPct val="0"/>
              </a:spcBef>
              <a:spcAft>
                <a:spcPct val="0"/>
              </a:spcAft>
              <a:defRPr sz="1900">
                <a:solidFill>
                  <a:schemeClr val="tx1"/>
                </a:solidFill>
                <a:latin typeface="Arial" pitchFamily="34" charset="0"/>
              </a:defRPr>
            </a:lvl9pPr>
          </a:lstStyle>
          <a:p>
            <a:pPr eaLnBrk="1" hangingPunct="1"/>
            <a:r>
              <a:rPr lang="de-DE" altLang="de-DE" sz="1000" smtClean="0">
                <a:solidFill>
                  <a:srgbClr val="4D4D4D"/>
                </a:solidFill>
              </a:rPr>
              <a:t>Deutsches Institut für Jugendhilfe und Familienrecht e.V. (DIJuF)</a:t>
            </a:r>
          </a:p>
        </p:txBody>
      </p:sp>
      <p:sp>
        <p:nvSpPr>
          <p:cNvPr id="40963" name="Rectangle 2"/>
          <p:cNvSpPr>
            <a:spLocks noGrp="1" noChangeArrowheads="1"/>
          </p:cNvSpPr>
          <p:nvPr>
            <p:ph type="ctrTitle"/>
          </p:nvPr>
        </p:nvSpPr>
        <p:spPr/>
        <p:txBody>
          <a:bodyPr/>
          <a:lstStyle/>
          <a:p>
            <a:pPr eaLnBrk="1" hangingPunct="1"/>
            <a:r>
              <a:rPr lang="de-DE" altLang="de-DE" sz="2600" b="1" dirty="0" smtClean="0">
                <a:solidFill>
                  <a:schemeClr val="accent1"/>
                </a:solidFill>
              </a:rPr>
              <a:t>Datenschutz im lokalen Netzwerk </a:t>
            </a:r>
            <a:r>
              <a:rPr lang="de-DE" altLang="de-DE" sz="2800" b="1" dirty="0" smtClean="0">
                <a:solidFill>
                  <a:schemeClr val="accent1"/>
                </a:solidFill>
              </a:rPr>
              <a:t/>
            </a:r>
            <a:br>
              <a:rPr lang="de-DE" altLang="de-DE" sz="2800" b="1" dirty="0" smtClean="0">
                <a:solidFill>
                  <a:schemeClr val="accent1"/>
                </a:solidFill>
              </a:rPr>
            </a:br>
            <a:r>
              <a:rPr lang="de-DE" altLang="de-DE" sz="2600" b="1" dirty="0" smtClean="0"/>
              <a:t>– hilfreich oder hinderlich für die Kooperation</a:t>
            </a:r>
            <a:endParaRPr lang="de-DE" altLang="de-DE" sz="2600" b="1" dirty="0" smtClean="0">
              <a:solidFill>
                <a:schemeClr val="accent1"/>
              </a:solidFill>
            </a:endParaRPr>
          </a:p>
        </p:txBody>
      </p:sp>
      <p:sp>
        <p:nvSpPr>
          <p:cNvPr id="40964" name="Rectangle 3"/>
          <p:cNvSpPr>
            <a:spLocks noGrp="1" noChangeArrowheads="1"/>
          </p:cNvSpPr>
          <p:nvPr>
            <p:ph type="subTitle" idx="1"/>
          </p:nvPr>
        </p:nvSpPr>
        <p:spPr>
          <a:xfrm>
            <a:off x="1295400" y="3962400"/>
            <a:ext cx="6858000" cy="1600200"/>
          </a:xfrm>
        </p:spPr>
        <p:txBody>
          <a:bodyPr/>
          <a:lstStyle/>
          <a:p>
            <a:pPr eaLnBrk="1" hangingPunct="1">
              <a:lnSpc>
                <a:spcPct val="80000"/>
              </a:lnSpc>
              <a:spcAft>
                <a:spcPct val="20000"/>
              </a:spcAft>
            </a:pPr>
            <a:r>
              <a:rPr lang="de-DE" altLang="de-DE" sz="2400" b="1" dirty="0" smtClean="0"/>
              <a:t>8te Netzwerkkonferenz </a:t>
            </a:r>
            <a:r>
              <a:rPr lang="de-DE" altLang="de-DE" sz="2400" b="1" dirty="0" err="1" smtClean="0"/>
              <a:t>Kusel</a:t>
            </a:r>
            <a:endParaRPr lang="de-DE" altLang="de-DE" sz="2000" b="1" dirty="0" smtClean="0"/>
          </a:p>
          <a:p>
            <a:pPr eaLnBrk="1" hangingPunct="1">
              <a:lnSpc>
                <a:spcPct val="80000"/>
              </a:lnSpc>
              <a:spcAft>
                <a:spcPct val="20000"/>
              </a:spcAft>
            </a:pPr>
            <a:r>
              <a:rPr lang="de-DE" altLang="de-DE" sz="2400" b="1" dirty="0" smtClean="0">
                <a:solidFill>
                  <a:schemeClr val="accent1"/>
                </a:solidFill>
              </a:rPr>
              <a:t>Dr. Thomas Meysen</a:t>
            </a:r>
          </a:p>
          <a:p>
            <a:pPr eaLnBrk="1" hangingPunct="1">
              <a:lnSpc>
                <a:spcPct val="80000"/>
              </a:lnSpc>
            </a:pPr>
            <a:r>
              <a:rPr lang="de-DE" altLang="de-DE" sz="1700" b="1" dirty="0" smtClean="0">
                <a:solidFill>
                  <a:schemeClr val="accent1"/>
                </a:solidFill>
              </a:rPr>
              <a:t>Deutsches Institut für Jugendhilfe und Familienrecht (</a:t>
            </a:r>
            <a:r>
              <a:rPr lang="de-DE" altLang="de-DE" sz="1700" b="1" dirty="0" err="1" smtClean="0">
                <a:solidFill>
                  <a:schemeClr val="accent1"/>
                </a:solidFill>
              </a:rPr>
              <a:t>DIJuF</a:t>
            </a:r>
            <a:r>
              <a:rPr lang="de-DE" altLang="de-DE" sz="1700" b="1" dirty="0" smtClean="0">
                <a:solidFill>
                  <a:schemeClr val="accent1"/>
                </a:solidFill>
              </a:rPr>
              <a:t>) e.V.</a:t>
            </a:r>
          </a:p>
          <a:p>
            <a:pPr eaLnBrk="1" hangingPunct="1">
              <a:lnSpc>
                <a:spcPct val="80000"/>
              </a:lnSpc>
            </a:pPr>
            <a:r>
              <a:rPr lang="de-DE" altLang="de-DE" sz="1800" b="1" dirty="0" err="1" smtClean="0"/>
              <a:t>Kusel</a:t>
            </a:r>
            <a:r>
              <a:rPr lang="de-DE" altLang="de-DE" sz="1800" b="1" dirty="0" smtClean="0"/>
              <a:t>, 26. November 2015</a:t>
            </a:r>
          </a:p>
        </p:txBody>
      </p:sp>
    </p:spTree>
    <p:extLst>
      <p:ext uri="{BB962C8B-B14F-4D97-AF65-F5344CB8AC3E}">
        <p14:creationId xmlns:p14="http://schemas.microsoft.com/office/powerpoint/2010/main" val="425878980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Fußzeilenplatzhalter 5"/>
          <p:cNvSpPr>
            <a:spLocks noGrp="1"/>
          </p:cNvSpPr>
          <p:nvPr>
            <p:ph type="ftr" sz="quarter" idx="11"/>
          </p:nvPr>
        </p:nvSpPr>
        <p:spPr/>
        <p:txBody>
          <a:bodyPr/>
          <a:lstStyle/>
          <a:p>
            <a:r>
              <a:rPr lang="de-DE" altLang="de-DE">
                <a:solidFill>
                  <a:srgbClr val="4D4D4D"/>
                </a:solidFill>
              </a:rPr>
              <a:t>Deutsches Institut für Jugendhilfe und Familienrecht e.V. (DIJuF)</a:t>
            </a:r>
          </a:p>
        </p:txBody>
      </p:sp>
      <p:sp>
        <p:nvSpPr>
          <p:cNvPr id="44034" name="Rectangle 2"/>
          <p:cNvSpPr>
            <a:spLocks noGrp="1" noChangeArrowheads="1"/>
          </p:cNvSpPr>
          <p:nvPr>
            <p:ph type="title"/>
          </p:nvPr>
        </p:nvSpPr>
        <p:spPr>
          <a:xfrm>
            <a:off x="914400" y="341784"/>
            <a:ext cx="6019800" cy="1143000"/>
          </a:xfrm>
        </p:spPr>
        <p:txBody>
          <a:bodyPr/>
          <a:lstStyle/>
          <a:p>
            <a:r>
              <a:rPr lang="de-DE" altLang="de-DE" sz="2800" b="1" dirty="0" smtClean="0">
                <a:solidFill>
                  <a:schemeClr val="tx1"/>
                </a:solidFill>
              </a:rPr>
              <a:t>Befugnisse zur </a:t>
            </a:r>
            <a:r>
              <a:rPr lang="de-DE" altLang="de-DE" sz="2800" b="1" dirty="0" smtClean="0">
                <a:solidFill>
                  <a:schemeClr val="accent1"/>
                </a:solidFill>
              </a:rPr>
              <a:t>Datenweitergabe</a:t>
            </a:r>
            <a:endParaRPr lang="de-DE" altLang="de-DE" sz="2800" b="1" dirty="0">
              <a:solidFill>
                <a:schemeClr val="accent1"/>
              </a:solidFill>
            </a:endParaRPr>
          </a:p>
        </p:txBody>
      </p:sp>
      <p:sp>
        <p:nvSpPr>
          <p:cNvPr id="44035" name="Rectangle 3"/>
          <p:cNvSpPr>
            <a:spLocks noGrp="1" noChangeArrowheads="1"/>
          </p:cNvSpPr>
          <p:nvPr>
            <p:ph type="body" sz="half" idx="1"/>
          </p:nvPr>
        </p:nvSpPr>
        <p:spPr>
          <a:xfrm>
            <a:off x="914400" y="1600200"/>
            <a:ext cx="6970713" cy="4530725"/>
          </a:xfrm>
        </p:spPr>
        <p:txBody>
          <a:bodyPr/>
          <a:lstStyle/>
          <a:p>
            <a:endParaRPr lang="de-DE" altLang="de-DE" sz="2400" dirty="0" smtClean="0">
              <a:solidFill>
                <a:srgbClr val="4D4D4D"/>
              </a:solidFill>
            </a:endParaRPr>
          </a:p>
          <a:p>
            <a:r>
              <a:rPr lang="de-DE" altLang="de-DE" sz="2400" dirty="0" smtClean="0">
                <a:solidFill>
                  <a:srgbClr val="4D4D4D"/>
                </a:solidFill>
              </a:rPr>
              <a:t>mit </a:t>
            </a:r>
            <a:r>
              <a:rPr lang="de-DE" altLang="de-DE" sz="2400" b="1" dirty="0" smtClean="0">
                <a:solidFill>
                  <a:srgbClr val="E67402"/>
                </a:solidFill>
              </a:rPr>
              <a:t>Einwilligung</a:t>
            </a:r>
            <a:r>
              <a:rPr lang="de-DE" altLang="de-DE" sz="2400" b="1" dirty="0">
                <a:solidFill>
                  <a:srgbClr val="4D4D4D"/>
                </a:solidFill>
              </a:rPr>
              <a:t> </a:t>
            </a:r>
            <a:r>
              <a:rPr lang="de-DE" altLang="de-DE" sz="2400" dirty="0">
                <a:solidFill>
                  <a:srgbClr val="4D4D4D"/>
                </a:solidFill>
              </a:rPr>
              <a:t>der Adressat/</a:t>
            </a:r>
            <a:r>
              <a:rPr lang="de-DE" altLang="de-DE" sz="2400" dirty="0" err="1">
                <a:solidFill>
                  <a:srgbClr val="4D4D4D"/>
                </a:solidFill>
              </a:rPr>
              <a:t>inn</a:t>
            </a:r>
            <a:r>
              <a:rPr lang="de-DE" altLang="de-DE" sz="2400" dirty="0">
                <a:solidFill>
                  <a:srgbClr val="4D4D4D"/>
                </a:solidFill>
              </a:rPr>
              <a:t>/en </a:t>
            </a:r>
            <a:r>
              <a:rPr lang="de-DE" altLang="de-DE" sz="2400" dirty="0" smtClean="0">
                <a:solidFill>
                  <a:srgbClr val="4D4D4D"/>
                </a:solidFill>
              </a:rPr>
              <a:t/>
            </a:r>
            <a:br>
              <a:rPr lang="de-DE" altLang="de-DE" sz="2400" dirty="0" smtClean="0">
                <a:solidFill>
                  <a:srgbClr val="4D4D4D"/>
                </a:solidFill>
              </a:rPr>
            </a:br>
            <a:r>
              <a:rPr lang="de-DE" altLang="de-DE" sz="2400" dirty="0" smtClean="0">
                <a:solidFill>
                  <a:srgbClr val="4D4D4D"/>
                </a:solidFill>
              </a:rPr>
              <a:t>(</a:t>
            </a:r>
            <a:r>
              <a:rPr lang="de-DE" altLang="de-DE" sz="2400" dirty="0">
                <a:solidFill>
                  <a:srgbClr val="4D4D4D"/>
                </a:solidFill>
              </a:rPr>
              <a:t>Eltern und/oder Kinder)</a:t>
            </a:r>
            <a:endParaRPr lang="de-DE" altLang="de-DE" sz="2400" dirty="0"/>
          </a:p>
          <a:p>
            <a:pPr lvl="1"/>
            <a:r>
              <a:rPr lang="de-DE" altLang="de-DE" sz="2000" dirty="0" smtClean="0"/>
              <a:t>Werben um Bereitschaft zur Hinzuziehung anderer Stellen</a:t>
            </a:r>
            <a:endParaRPr lang="de-DE" altLang="de-DE" sz="2000" dirty="0"/>
          </a:p>
          <a:p>
            <a:pPr lvl="1"/>
            <a:r>
              <a:rPr lang="de-DE" altLang="de-DE" sz="2000" dirty="0" smtClean="0"/>
              <a:t>Beratungsaufgabe beim Brückenbau</a:t>
            </a:r>
            <a:br>
              <a:rPr lang="de-DE" altLang="de-DE" sz="2000" dirty="0" smtClean="0"/>
            </a:br>
            <a:r>
              <a:rPr lang="de-DE" altLang="de-DE" sz="2000" dirty="0" smtClean="0"/>
              <a:t>zu weitergehenden Hilfen</a:t>
            </a:r>
          </a:p>
          <a:p>
            <a:pPr lvl="1"/>
            <a:r>
              <a:rPr lang="de-DE" altLang="de-DE" sz="2000" dirty="0" smtClean="0"/>
              <a:t>Ressourcenfrage</a:t>
            </a:r>
            <a:endParaRPr lang="de-DE" altLang="de-DE" sz="2000" dirty="0"/>
          </a:p>
          <a:p>
            <a:pPr lvl="1"/>
            <a:endParaRPr lang="de-DE" altLang="de-DE" sz="2000" dirty="0"/>
          </a:p>
          <a:p>
            <a:pPr lvl="1"/>
            <a:endParaRPr lang="de-DE" altLang="de-DE" sz="2000" dirty="0"/>
          </a:p>
        </p:txBody>
      </p:sp>
    </p:spTree>
    <p:extLst>
      <p:ext uri="{BB962C8B-B14F-4D97-AF65-F5344CB8AC3E}">
        <p14:creationId xmlns:p14="http://schemas.microsoft.com/office/powerpoint/2010/main" val="349424295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Fußzeilenplatzhalter 4"/>
          <p:cNvSpPr>
            <a:spLocks noGrp="1"/>
          </p:cNvSpPr>
          <p:nvPr>
            <p:ph type="ftr" sz="quarter" idx="11"/>
          </p:nvPr>
        </p:nvSpPr>
        <p:spPr>
          <a:xfrm>
            <a:off x="2362200" y="6428184"/>
            <a:ext cx="5181600" cy="457200"/>
          </a:xfrm>
          <a:noFill/>
        </p:spPr>
        <p:txBody>
          <a:bodyPr/>
          <a:lstStyle>
            <a:lvl1pPr eaLnBrk="0" hangingPunct="0">
              <a:defRPr sz="1900">
                <a:solidFill>
                  <a:schemeClr val="tx1"/>
                </a:solidFill>
                <a:latin typeface="Arial" pitchFamily="34" charset="0"/>
              </a:defRPr>
            </a:lvl1pPr>
            <a:lvl2pPr marL="742950" indent="-285750" eaLnBrk="0" hangingPunct="0">
              <a:defRPr sz="1900">
                <a:solidFill>
                  <a:schemeClr val="tx1"/>
                </a:solidFill>
                <a:latin typeface="Arial" pitchFamily="34" charset="0"/>
              </a:defRPr>
            </a:lvl2pPr>
            <a:lvl3pPr marL="1143000" indent="-228600" eaLnBrk="0" hangingPunct="0">
              <a:defRPr sz="1900">
                <a:solidFill>
                  <a:schemeClr val="tx1"/>
                </a:solidFill>
                <a:latin typeface="Arial" pitchFamily="34" charset="0"/>
              </a:defRPr>
            </a:lvl3pPr>
            <a:lvl4pPr marL="1600200" indent="-228600" eaLnBrk="0" hangingPunct="0">
              <a:defRPr sz="1900">
                <a:solidFill>
                  <a:schemeClr val="tx1"/>
                </a:solidFill>
                <a:latin typeface="Arial" pitchFamily="34" charset="0"/>
              </a:defRPr>
            </a:lvl4pPr>
            <a:lvl5pPr marL="2057400" indent="-228600" eaLnBrk="0" hangingPunct="0">
              <a:defRPr sz="1900">
                <a:solidFill>
                  <a:schemeClr val="tx1"/>
                </a:solidFill>
                <a:latin typeface="Arial" pitchFamily="34" charset="0"/>
              </a:defRPr>
            </a:lvl5pPr>
            <a:lvl6pPr marL="2514600" indent="-228600" eaLnBrk="0" fontAlgn="base" hangingPunct="0">
              <a:spcBef>
                <a:spcPct val="0"/>
              </a:spcBef>
              <a:spcAft>
                <a:spcPct val="0"/>
              </a:spcAft>
              <a:defRPr sz="1900">
                <a:solidFill>
                  <a:schemeClr val="tx1"/>
                </a:solidFill>
                <a:latin typeface="Arial" pitchFamily="34" charset="0"/>
              </a:defRPr>
            </a:lvl6pPr>
            <a:lvl7pPr marL="2971800" indent="-228600" eaLnBrk="0" fontAlgn="base" hangingPunct="0">
              <a:spcBef>
                <a:spcPct val="0"/>
              </a:spcBef>
              <a:spcAft>
                <a:spcPct val="0"/>
              </a:spcAft>
              <a:defRPr sz="1900">
                <a:solidFill>
                  <a:schemeClr val="tx1"/>
                </a:solidFill>
                <a:latin typeface="Arial" pitchFamily="34" charset="0"/>
              </a:defRPr>
            </a:lvl7pPr>
            <a:lvl8pPr marL="3429000" indent="-228600" eaLnBrk="0" fontAlgn="base" hangingPunct="0">
              <a:spcBef>
                <a:spcPct val="0"/>
              </a:spcBef>
              <a:spcAft>
                <a:spcPct val="0"/>
              </a:spcAft>
              <a:defRPr sz="1900">
                <a:solidFill>
                  <a:schemeClr val="tx1"/>
                </a:solidFill>
                <a:latin typeface="Arial" pitchFamily="34" charset="0"/>
              </a:defRPr>
            </a:lvl8pPr>
            <a:lvl9pPr marL="3886200" indent="-228600" eaLnBrk="0" fontAlgn="base" hangingPunct="0">
              <a:spcBef>
                <a:spcPct val="0"/>
              </a:spcBef>
              <a:spcAft>
                <a:spcPct val="0"/>
              </a:spcAft>
              <a:defRPr sz="1900">
                <a:solidFill>
                  <a:schemeClr val="tx1"/>
                </a:solidFill>
                <a:latin typeface="Arial" pitchFamily="34" charset="0"/>
              </a:defRPr>
            </a:lvl9pPr>
          </a:lstStyle>
          <a:p>
            <a:pPr eaLnBrk="1" hangingPunct="1"/>
            <a:r>
              <a:rPr lang="de-DE" altLang="de-DE" sz="1000" dirty="0" smtClean="0">
                <a:solidFill>
                  <a:srgbClr val="4D4D4D"/>
                </a:solidFill>
              </a:rPr>
              <a:t>Deutsches Institut für Jugendhilfe und Familienrecht e.V. (</a:t>
            </a:r>
            <a:r>
              <a:rPr lang="de-DE" altLang="de-DE" sz="1000" dirty="0" err="1" smtClean="0">
                <a:solidFill>
                  <a:srgbClr val="4D4D4D"/>
                </a:solidFill>
              </a:rPr>
              <a:t>DIJuF</a:t>
            </a:r>
            <a:r>
              <a:rPr lang="de-DE" altLang="de-DE" sz="1000" dirty="0" smtClean="0">
                <a:solidFill>
                  <a:srgbClr val="4D4D4D"/>
                </a:solidFill>
              </a:rPr>
              <a:t>)</a:t>
            </a:r>
          </a:p>
        </p:txBody>
      </p:sp>
      <p:sp>
        <p:nvSpPr>
          <p:cNvPr id="7171" name="Rectangle 2"/>
          <p:cNvSpPr>
            <a:spLocks noGrp="1" noChangeArrowheads="1"/>
          </p:cNvSpPr>
          <p:nvPr>
            <p:ph type="title"/>
          </p:nvPr>
        </p:nvSpPr>
        <p:spPr/>
        <p:txBody>
          <a:bodyPr/>
          <a:lstStyle/>
          <a:p>
            <a:pPr eaLnBrk="1" hangingPunct="1"/>
            <a:r>
              <a:rPr lang="de-DE" altLang="de-DE" sz="2800" b="1" dirty="0" smtClean="0">
                <a:solidFill>
                  <a:schemeClr val="accent1"/>
                </a:solidFill>
              </a:rPr>
              <a:t>Datenschutz</a:t>
            </a:r>
            <a:r>
              <a:rPr lang="de-DE" altLang="de-DE" sz="2800" b="1" dirty="0" smtClean="0">
                <a:solidFill>
                  <a:schemeClr val="tx1"/>
                </a:solidFill>
              </a:rPr>
              <a:t/>
            </a:r>
            <a:br>
              <a:rPr lang="de-DE" altLang="de-DE" sz="2800" b="1" dirty="0" smtClean="0">
                <a:solidFill>
                  <a:schemeClr val="tx1"/>
                </a:solidFill>
              </a:rPr>
            </a:br>
            <a:r>
              <a:rPr lang="de-DE" altLang="de-DE" sz="2800" b="1" dirty="0" smtClean="0">
                <a:solidFill>
                  <a:schemeClr val="tx1"/>
                </a:solidFill>
              </a:rPr>
              <a:t>und Vertrauensbeziehungen</a:t>
            </a:r>
            <a:endParaRPr lang="de-DE" altLang="de-DE" sz="2800" b="1" dirty="0" smtClean="0">
              <a:solidFill>
                <a:schemeClr val="accent1"/>
              </a:solidFill>
            </a:endParaRPr>
          </a:p>
        </p:txBody>
      </p:sp>
      <p:sp>
        <p:nvSpPr>
          <p:cNvPr id="178179" name="Rectangle 3"/>
          <p:cNvSpPr>
            <a:spLocks noGrp="1" noChangeArrowheads="1"/>
          </p:cNvSpPr>
          <p:nvPr>
            <p:ph type="body" idx="1"/>
          </p:nvPr>
        </p:nvSpPr>
        <p:spPr>
          <a:xfrm>
            <a:off x="914400" y="1600200"/>
            <a:ext cx="6858000" cy="4530725"/>
          </a:xfrm>
        </p:spPr>
        <p:txBody>
          <a:bodyPr/>
          <a:lstStyle/>
          <a:p>
            <a:pPr marL="0" indent="0" eaLnBrk="1" hangingPunct="1">
              <a:buNone/>
              <a:defRPr/>
            </a:pPr>
            <a:r>
              <a:rPr lang="de-DE" sz="2400" b="1" spc="-10" dirty="0" smtClean="0">
                <a:latin typeface="Calibri"/>
                <a:ea typeface="Calibri"/>
                <a:cs typeface="Arial"/>
              </a:rPr>
              <a:t>Zitat </a:t>
            </a:r>
            <a:r>
              <a:rPr lang="de-DE" sz="2400" b="1" spc="-10" dirty="0">
                <a:latin typeface="Calibri"/>
                <a:ea typeface="Calibri"/>
                <a:cs typeface="Arial"/>
              </a:rPr>
              <a:t>aus Forschungsprojekt CEINAV </a:t>
            </a:r>
            <a:r>
              <a:rPr lang="de-DE" sz="2400" b="1" spc="-10" dirty="0" smtClean="0">
                <a:latin typeface="Calibri"/>
                <a:ea typeface="Calibri"/>
                <a:cs typeface="Arial"/>
              </a:rPr>
              <a:t>2014</a:t>
            </a:r>
            <a:endParaRPr lang="de-DE" sz="2000" dirty="0">
              <a:latin typeface="Arial" panose="020B0604020202020204" pitchFamily="34" charset="0"/>
              <a:cs typeface="Arial" panose="020B0604020202020204" pitchFamily="34" charset="0"/>
            </a:endParaRPr>
          </a:p>
          <a:p>
            <a:pPr marL="0" lvl="0" indent="0" eaLnBrk="1" hangingPunct="1">
              <a:buNone/>
              <a:defRPr/>
            </a:pPr>
            <a:r>
              <a:rPr lang="en-US" sz="2200" dirty="0">
                <a:solidFill>
                  <a:srgbClr val="4D4D4D"/>
                </a:solidFill>
                <a:latin typeface="Arial" panose="020B0604020202020204" pitchFamily="34" charset="0"/>
                <a:cs typeface="Arial" panose="020B0604020202020204" pitchFamily="34" charset="0"/>
              </a:rPr>
              <a:t>“</a:t>
            </a:r>
            <a:r>
              <a:rPr lang="de-DE" sz="2200" dirty="0">
                <a:solidFill>
                  <a:srgbClr val="4D4D4D"/>
                </a:solidFill>
                <a:latin typeface="Arial" panose="020B0604020202020204" pitchFamily="34" charset="0"/>
                <a:cs typeface="Arial" panose="020B0604020202020204" pitchFamily="34" charset="0"/>
              </a:rPr>
              <a:t>Also, wir versuchen schon mit den Eltern auch zusammen zu arbeiten. Ist ja auch für uns wichtig.</a:t>
            </a:r>
            <a:r>
              <a:rPr lang="en-US" sz="2200" dirty="0">
                <a:solidFill>
                  <a:srgbClr val="4D4D4D"/>
                </a:solidFill>
                <a:latin typeface="Arial" panose="020B0604020202020204" pitchFamily="34" charset="0"/>
                <a:cs typeface="Arial" panose="020B0604020202020204" pitchFamily="34" charset="0"/>
              </a:rPr>
              <a:t>” </a:t>
            </a:r>
            <a:r>
              <a:rPr lang="en-US" sz="2200" dirty="0" smtClean="0">
                <a:solidFill>
                  <a:srgbClr val="4D4D4D"/>
                </a:solidFill>
                <a:latin typeface="Arial" panose="020B0604020202020204" pitchFamily="34" charset="0"/>
                <a:cs typeface="Arial" panose="020B0604020202020204" pitchFamily="34" charset="0"/>
              </a:rPr>
              <a:t>(</a:t>
            </a:r>
            <a:r>
              <a:rPr lang="en-US" sz="2200" dirty="0" err="1" smtClean="0">
                <a:solidFill>
                  <a:srgbClr val="4D4D4D"/>
                </a:solidFill>
                <a:latin typeface="Arial" panose="020B0604020202020204" pitchFamily="34" charset="0"/>
                <a:cs typeface="Arial" panose="020B0604020202020204" pitchFamily="34" charset="0"/>
              </a:rPr>
              <a:t>Grundschulleiterin</a:t>
            </a:r>
            <a:r>
              <a:rPr lang="en-US" sz="2200" dirty="0" smtClean="0">
                <a:solidFill>
                  <a:srgbClr val="4D4D4D"/>
                </a:solidFill>
                <a:latin typeface="Arial" panose="020B0604020202020204" pitchFamily="34" charset="0"/>
                <a:cs typeface="Arial" panose="020B0604020202020204" pitchFamily="34" charset="0"/>
              </a:rPr>
              <a:t>, </a:t>
            </a:r>
            <a:r>
              <a:rPr lang="en-US" sz="2200" dirty="0">
                <a:solidFill>
                  <a:srgbClr val="4D4D4D"/>
                </a:solidFill>
                <a:latin typeface="Arial" panose="020B0604020202020204" pitchFamily="34" charset="0"/>
                <a:cs typeface="Arial" panose="020B0604020202020204" pitchFamily="34" charset="0"/>
              </a:rPr>
              <a:t>DE)</a:t>
            </a:r>
            <a:endParaRPr lang="de-DE" sz="2200" dirty="0">
              <a:solidFill>
                <a:srgbClr val="4D4D4D"/>
              </a:solidFill>
              <a:latin typeface="Arial" panose="020B0604020202020204" pitchFamily="34" charset="0"/>
              <a:cs typeface="Arial" panose="020B0604020202020204" pitchFamily="34" charset="0"/>
            </a:endParaRPr>
          </a:p>
          <a:p>
            <a:pPr marL="0" indent="0" eaLnBrk="1" hangingPunct="1">
              <a:buNone/>
              <a:defRPr/>
            </a:pPr>
            <a:r>
              <a:rPr lang="de-DE" sz="2400" b="1" spc="-10" dirty="0">
                <a:latin typeface="Calibri"/>
                <a:ea typeface="Calibri"/>
                <a:cs typeface="Arial"/>
              </a:rPr>
              <a:t>Zitat aus Forschungsprojekt CEINAV 2015 </a:t>
            </a:r>
            <a:endParaRPr lang="de-DE" sz="2400" b="1" spc="-10" dirty="0" smtClean="0">
              <a:latin typeface="Calibri"/>
              <a:ea typeface="Calibri"/>
              <a:cs typeface="Arial"/>
            </a:endParaRPr>
          </a:p>
          <a:p>
            <a:pPr marL="0" indent="0" eaLnBrk="1" hangingPunct="1">
              <a:buNone/>
              <a:defRPr/>
            </a:pPr>
            <a:r>
              <a:rPr lang="de-DE" sz="2200" dirty="0" smtClean="0">
                <a:latin typeface="Arial" panose="020B0604020202020204" pitchFamily="34" charset="0"/>
                <a:cs typeface="Arial" panose="020B0604020202020204" pitchFamily="34" charset="0"/>
              </a:rPr>
              <a:t>„</a:t>
            </a:r>
            <a:r>
              <a:rPr lang="de-DE" sz="2200" dirty="0">
                <a:latin typeface="Arial" panose="020B0604020202020204" pitchFamily="34" charset="0"/>
                <a:cs typeface="Arial" panose="020B0604020202020204" pitchFamily="34" charset="0"/>
              </a:rPr>
              <a:t>Nein, die hat meine Mutter verständigt. Weil die wollte immer mit mir, fragen, was ist los mit dir? Habe ich gesagt: Nix, und bin dann weggelaufen. Weil ich habe nie was zu der gesagt. […] Natürlich hatte ich immer Angst, weil ich Angst hatte, dass ich dann noch mehr Schläge bekomme, dass ich irgendwas falsch gemacht habe in der Schule.“ </a:t>
            </a:r>
            <a:r>
              <a:rPr lang="de-DE" sz="2200" dirty="0" smtClean="0">
                <a:latin typeface="Arial" panose="020B0604020202020204" pitchFamily="34" charset="0"/>
                <a:cs typeface="Arial" panose="020B0604020202020204" pitchFamily="34" charset="0"/>
              </a:rPr>
              <a:t>(Jugendlicher</a:t>
            </a:r>
            <a:r>
              <a:rPr lang="de-DE" sz="2200" dirty="0">
                <a:latin typeface="Arial" panose="020B0604020202020204" pitchFamily="34" charset="0"/>
                <a:cs typeface="Arial" panose="020B0604020202020204" pitchFamily="34" charset="0"/>
              </a:rPr>
              <a:t>, Interview 8)</a:t>
            </a:r>
            <a:endParaRPr lang="de-DE" sz="2200" dirty="0" smtClean="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21945137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Fußzeilenplatzhalter 4"/>
          <p:cNvSpPr>
            <a:spLocks noGrp="1"/>
          </p:cNvSpPr>
          <p:nvPr>
            <p:ph type="ftr" sz="quarter" idx="11"/>
          </p:nvPr>
        </p:nvSpPr>
        <p:spPr>
          <a:noFill/>
        </p:spPr>
        <p:txBody>
          <a:bodyPr/>
          <a:lstStyle>
            <a:lvl1pPr eaLnBrk="0" hangingPunct="0">
              <a:defRPr sz="1900">
                <a:solidFill>
                  <a:schemeClr val="tx1"/>
                </a:solidFill>
                <a:latin typeface="Arial" pitchFamily="34" charset="0"/>
              </a:defRPr>
            </a:lvl1pPr>
            <a:lvl2pPr marL="742950" indent="-285750" eaLnBrk="0" hangingPunct="0">
              <a:defRPr sz="1900">
                <a:solidFill>
                  <a:schemeClr val="tx1"/>
                </a:solidFill>
                <a:latin typeface="Arial" pitchFamily="34" charset="0"/>
              </a:defRPr>
            </a:lvl2pPr>
            <a:lvl3pPr marL="1143000" indent="-228600" eaLnBrk="0" hangingPunct="0">
              <a:defRPr sz="1900">
                <a:solidFill>
                  <a:schemeClr val="tx1"/>
                </a:solidFill>
                <a:latin typeface="Arial" pitchFamily="34" charset="0"/>
              </a:defRPr>
            </a:lvl3pPr>
            <a:lvl4pPr marL="1600200" indent="-228600" eaLnBrk="0" hangingPunct="0">
              <a:defRPr sz="1900">
                <a:solidFill>
                  <a:schemeClr val="tx1"/>
                </a:solidFill>
                <a:latin typeface="Arial" pitchFamily="34" charset="0"/>
              </a:defRPr>
            </a:lvl4pPr>
            <a:lvl5pPr marL="2057400" indent="-228600" eaLnBrk="0" hangingPunct="0">
              <a:defRPr sz="1900">
                <a:solidFill>
                  <a:schemeClr val="tx1"/>
                </a:solidFill>
                <a:latin typeface="Arial" pitchFamily="34" charset="0"/>
              </a:defRPr>
            </a:lvl5pPr>
            <a:lvl6pPr marL="2514600" indent="-228600" eaLnBrk="0" fontAlgn="base" hangingPunct="0">
              <a:spcBef>
                <a:spcPct val="0"/>
              </a:spcBef>
              <a:spcAft>
                <a:spcPct val="0"/>
              </a:spcAft>
              <a:defRPr sz="1900">
                <a:solidFill>
                  <a:schemeClr val="tx1"/>
                </a:solidFill>
                <a:latin typeface="Arial" pitchFamily="34" charset="0"/>
              </a:defRPr>
            </a:lvl6pPr>
            <a:lvl7pPr marL="2971800" indent="-228600" eaLnBrk="0" fontAlgn="base" hangingPunct="0">
              <a:spcBef>
                <a:spcPct val="0"/>
              </a:spcBef>
              <a:spcAft>
                <a:spcPct val="0"/>
              </a:spcAft>
              <a:defRPr sz="1900">
                <a:solidFill>
                  <a:schemeClr val="tx1"/>
                </a:solidFill>
                <a:latin typeface="Arial" pitchFamily="34" charset="0"/>
              </a:defRPr>
            </a:lvl7pPr>
            <a:lvl8pPr marL="3429000" indent="-228600" eaLnBrk="0" fontAlgn="base" hangingPunct="0">
              <a:spcBef>
                <a:spcPct val="0"/>
              </a:spcBef>
              <a:spcAft>
                <a:spcPct val="0"/>
              </a:spcAft>
              <a:defRPr sz="1900">
                <a:solidFill>
                  <a:schemeClr val="tx1"/>
                </a:solidFill>
                <a:latin typeface="Arial" pitchFamily="34" charset="0"/>
              </a:defRPr>
            </a:lvl8pPr>
            <a:lvl9pPr marL="3886200" indent="-228600" eaLnBrk="0" fontAlgn="base" hangingPunct="0">
              <a:spcBef>
                <a:spcPct val="0"/>
              </a:spcBef>
              <a:spcAft>
                <a:spcPct val="0"/>
              </a:spcAft>
              <a:defRPr sz="1900">
                <a:solidFill>
                  <a:schemeClr val="tx1"/>
                </a:solidFill>
                <a:latin typeface="Arial" pitchFamily="34" charset="0"/>
              </a:defRPr>
            </a:lvl9pPr>
          </a:lstStyle>
          <a:p>
            <a:pPr eaLnBrk="1" hangingPunct="1"/>
            <a:r>
              <a:rPr lang="de-DE" altLang="de-DE" sz="1000" smtClean="0">
                <a:solidFill>
                  <a:srgbClr val="4D4D4D"/>
                </a:solidFill>
              </a:rPr>
              <a:t>Deutsches Institut für Jugendhilfe und Familienrecht e.V. (DIJuF)</a:t>
            </a:r>
          </a:p>
        </p:txBody>
      </p:sp>
      <p:sp>
        <p:nvSpPr>
          <p:cNvPr id="47107" name="Rectangle 1026"/>
          <p:cNvSpPr>
            <a:spLocks noGrp="1" noChangeArrowheads="1"/>
          </p:cNvSpPr>
          <p:nvPr>
            <p:ph type="title"/>
          </p:nvPr>
        </p:nvSpPr>
        <p:spPr>
          <a:xfrm>
            <a:off x="914400" y="277813"/>
            <a:ext cx="6321425" cy="1143000"/>
          </a:xfrm>
        </p:spPr>
        <p:txBody>
          <a:bodyPr/>
          <a:lstStyle/>
          <a:p>
            <a:pPr eaLnBrk="1" hangingPunct="1"/>
            <a:r>
              <a:rPr lang="de-DE" altLang="de-DE" sz="2800" b="1" dirty="0" smtClean="0">
                <a:solidFill>
                  <a:schemeClr val="accent1"/>
                </a:solidFill>
              </a:rPr>
              <a:t>Informationsweitergabe </a:t>
            </a:r>
            <a:br>
              <a:rPr lang="de-DE" altLang="de-DE" sz="2800" b="1" dirty="0" smtClean="0">
                <a:solidFill>
                  <a:schemeClr val="accent1"/>
                </a:solidFill>
              </a:rPr>
            </a:br>
            <a:r>
              <a:rPr lang="de-DE" altLang="de-DE" sz="2800" b="1" dirty="0" smtClean="0">
                <a:solidFill>
                  <a:schemeClr val="tx1"/>
                </a:solidFill>
              </a:rPr>
              <a:t>in Frühen Hilfen und Kinderschutz</a:t>
            </a:r>
            <a:endParaRPr lang="de-DE" altLang="de-DE" sz="2800" b="1" dirty="0" smtClean="0"/>
          </a:p>
        </p:txBody>
      </p:sp>
      <p:sp>
        <p:nvSpPr>
          <p:cNvPr id="92163" name="Rectangle 1027"/>
          <p:cNvSpPr>
            <a:spLocks noGrp="1" noChangeArrowheads="1"/>
          </p:cNvSpPr>
          <p:nvPr>
            <p:ph type="body" idx="1"/>
          </p:nvPr>
        </p:nvSpPr>
        <p:spPr>
          <a:xfrm>
            <a:off x="914400" y="1773238"/>
            <a:ext cx="6858000" cy="4530725"/>
          </a:xfrm>
        </p:spPr>
        <p:txBody>
          <a:bodyPr/>
          <a:lstStyle/>
          <a:p>
            <a:pPr marL="0" indent="0" eaLnBrk="1" hangingPunct="1">
              <a:buFont typeface="Wingdings" pitchFamily="2" charset="2"/>
              <a:buNone/>
              <a:defRPr/>
            </a:pPr>
            <a:r>
              <a:rPr lang="de-DE" sz="2400" b="1" dirty="0" smtClean="0"/>
              <a:t>Vorgaben zur Informationsweitergabe mit oder ohne Einverständnis stellen entscheidende Weichen für jedes Kinderschutzsystem.</a:t>
            </a:r>
          </a:p>
          <a:p>
            <a:pPr marL="0" indent="0" eaLnBrk="1" hangingPunct="1">
              <a:buNone/>
              <a:defRPr/>
            </a:pPr>
            <a:endParaRPr lang="de-DE" sz="2400" dirty="0" smtClean="0"/>
          </a:p>
        </p:txBody>
      </p:sp>
      <p:pic>
        <p:nvPicPr>
          <p:cNvPr id="3074" name="Picture 2" descr="http://www.mitmachseite.de/_img/weiche.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59832" y="3356992"/>
            <a:ext cx="3810000" cy="28575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3364420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Fußzeilenplatzhalter 4"/>
          <p:cNvSpPr>
            <a:spLocks noGrp="1"/>
          </p:cNvSpPr>
          <p:nvPr>
            <p:ph type="ftr" sz="quarter" idx="11"/>
          </p:nvPr>
        </p:nvSpPr>
        <p:spPr>
          <a:noFill/>
        </p:spPr>
        <p:txBody>
          <a:bodyPr/>
          <a:lstStyle>
            <a:lvl1pPr eaLnBrk="0" hangingPunct="0">
              <a:defRPr sz="1900">
                <a:solidFill>
                  <a:schemeClr val="tx1"/>
                </a:solidFill>
                <a:latin typeface="Arial" pitchFamily="34" charset="0"/>
              </a:defRPr>
            </a:lvl1pPr>
            <a:lvl2pPr marL="742950" indent="-285750" eaLnBrk="0" hangingPunct="0">
              <a:defRPr sz="1900">
                <a:solidFill>
                  <a:schemeClr val="tx1"/>
                </a:solidFill>
                <a:latin typeface="Arial" pitchFamily="34" charset="0"/>
              </a:defRPr>
            </a:lvl2pPr>
            <a:lvl3pPr marL="1143000" indent="-228600" eaLnBrk="0" hangingPunct="0">
              <a:defRPr sz="1900">
                <a:solidFill>
                  <a:schemeClr val="tx1"/>
                </a:solidFill>
                <a:latin typeface="Arial" pitchFamily="34" charset="0"/>
              </a:defRPr>
            </a:lvl3pPr>
            <a:lvl4pPr marL="1600200" indent="-228600" eaLnBrk="0" hangingPunct="0">
              <a:defRPr sz="1900">
                <a:solidFill>
                  <a:schemeClr val="tx1"/>
                </a:solidFill>
                <a:latin typeface="Arial" pitchFamily="34" charset="0"/>
              </a:defRPr>
            </a:lvl4pPr>
            <a:lvl5pPr marL="2057400" indent="-228600" eaLnBrk="0" hangingPunct="0">
              <a:defRPr sz="1900">
                <a:solidFill>
                  <a:schemeClr val="tx1"/>
                </a:solidFill>
                <a:latin typeface="Arial" pitchFamily="34" charset="0"/>
              </a:defRPr>
            </a:lvl5pPr>
            <a:lvl6pPr marL="2514600" indent="-228600" eaLnBrk="0" fontAlgn="base" hangingPunct="0">
              <a:spcBef>
                <a:spcPct val="0"/>
              </a:spcBef>
              <a:spcAft>
                <a:spcPct val="0"/>
              </a:spcAft>
              <a:defRPr sz="1900">
                <a:solidFill>
                  <a:schemeClr val="tx1"/>
                </a:solidFill>
                <a:latin typeface="Arial" pitchFamily="34" charset="0"/>
              </a:defRPr>
            </a:lvl6pPr>
            <a:lvl7pPr marL="2971800" indent="-228600" eaLnBrk="0" fontAlgn="base" hangingPunct="0">
              <a:spcBef>
                <a:spcPct val="0"/>
              </a:spcBef>
              <a:spcAft>
                <a:spcPct val="0"/>
              </a:spcAft>
              <a:defRPr sz="1900">
                <a:solidFill>
                  <a:schemeClr val="tx1"/>
                </a:solidFill>
                <a:latin typeface="Arial" pitchFamily="34" charset="0"/>
              </a:defRPr>
            </a:lvl7pPr>
            <a:lvl8pPr marL="3429000" indent="-228600" eaLnBrk="0" fontAlgn="base" hangingPunct="0">
              <a:spcBef>
                <a:spcPct val="0"/>
              </a:spcBef>
              <a:spcAft>
                <a:spcPct val="0"/>
              </a:spcAft>
              <a:defRPr sz="1900">
                <a:solidFill>
                  <a:schemeClr val="tx1"/>
                </a:solidFill>
                <a:latin typeface="Arial" pitchFamily="34" charset="0"/>
              </a:defRPr>
            </a:lvl8pPr>
            <a:lvl9pPr marL="3886200" indent="-228600" eaLnBrk="0" fontAlgn="base" hangingPunct="0">
              <a:spcBef>
                <a:spcPct val="0"/>
              </a:spcBef>
              <a:spcAft>
                <a:spcPct val="0"/>
              </a:spcAft>
              <a:defRPr sz="1900">
                <a:solidFill>
                  <a:schemeClr val="tx1"/>
                </a:solidFill>
                <a:latin typeface="Arial" pitchFamily="34" charset="0"/>
              </a:defRPr>
            </a:lvl9pPr>
          </a:lstStyle>
          <a:p>
            <a:pPr eaLnBrk="1" hangingPunct="1"/>
            <a:r>
              <a:rPr lang="de-DE" altLang="de-DE" sz="1000" smtClean="0">
                <a:solidFill>
                  <a:srgbClr val="4D4D4D"/>
                </a:solidFill>
              </a:rPr>
              <a:t>Deutsches Institut für Jugendhilfe und Familienrecht e.V. (DIJuF)</a:t>
            </a:r>
          </a:p>
        </p:txBody>
      </p:sp>
      <p:sp>
        <p:nvSpPr>
          <p:cNvPr id="7171" name="Rectangle 2"/>
          <p:cNvSpPr>
            <a:spLocks noGrp="1" noChangeArrowheads="1"/>
          </p:cNvSpPr>
          <p:nvPr>
            <p:ph type="title"/>
          </p:nvPr>
        </p:nvSpPr>
        <p:spPr/>
        <p:txBody>
          <a:bodyPr/>
          <a:lstStyle/>
          <a:p>
            <a:pPr eaLnBrk="1" hangingPunct="1"/>
            <a:r>
              <a:rPr lang="de-DE" altLang="de-DE" sz="2400" b="1" dirty="0" smtClean="0">
                <a:solidFill>
                  <a:schemeClr val="tx1"/>
                </a:solidFill>
              </a:rPr>
              <a:t>Schutzauftrag nach </a:t>
            </a:r>
            <a:br>
              <a:rPr lang="de-DE" altLang="de-DE" sz="2400" b="1" dirty="0" smtClean="0">
                <a:solidFill>
                  <a:schemeClr val="tx1"/>
                </a:solidFill>
              </a:rPr>
            </a:br>
            <a:r>
              <a:rPr lang="de-DE" altLang="de-DE" sz="2400" b="1" dirty="0" smtClean="0">
                <a:solidFill>
                  <a:schemeClr val="accent1"/>
                </a:solidFill>
              </a:rPr>
              <a:t>§ 4 KKG, § 8a Abs. 4 SGB VIII </a:t>
            </a:r>
          </a:p>
        </p:txBody>
      </p:sp>
      <p:sp>
        <p:nvSpPr>
          <p:cNvPr id="178179" name="Rectangle 3"/>
          <p:cNvSpPr>
            <a:spLocks noGrp="1" noChangeArrowheads="1"/>
          </p:cNvSpPr>
          <p:nvPr>
            <p:ph type="body" idx="1"/>
          </p:nvPr>
        </p:nvSpPr>
        <p:spPr>
          <a:xfrm>
            <a:off x="914400" y="1600200"/>
            <a:ext cx="6858000" cy="4530725"/>
          </a:xfrm>
        </p:spPr>
        <p:txBody>
          <a:bodyPr/>
          <a:lstStyle/>
          <a:p>
            <a:pPr eaLnBrk="1" hangingPunct="1">
              <a:defRPr/>
            </a:pPr>
            <a:r>
              <a:rPr lang="de-DE" sz="2400" b="1" dirty="0" smtClean="0"/>
              <a:t>Informationsweitergabe bei vermuteter Kindeswohlgefährdung</a:t>
            </a:r>
            <a:endParaRPr lang="de-DE" sz="2400" dirty="0" smtClean="0">
              <a:solidFill>
                <a:schemeClr val="accent1"/>
              </a:solidFill>
            </a:endParaRPr>
          </a:p>
          <a:p>
            <a:pPr marL="457200" lvl="1" indent="0" eaLnBrk="1" hangingPunct="1">
              <a:buFont typeface="Wingdings" pitchFamily="2" charset="2"/>
              <a:buNone/>
              <a:defRPr/>
            </a:pPr>
            <a:r>
              <a:rPr lang="de-DE" sz="1800" b="1" dirty="0" smtClean="0">
                <a:solidFill>
                  <a:schemeClr val="accent1"/>
                </a:solidFill>
              </a:rPr>
              <a:t>Zielgruppe (§ 4 KKG)</a:t>
            </a:r>
          </a:p>
          <a:p>
            <a:pPr lvl="1" eaLnBrk="1" hangingPunct="1">
              <a:defRPr/>
            </a:pPr>
            <a:r>
              <a:rPr lang="de-DE" sz="1800" dirty="0" err="1" smtClean="0"/>
              <a:t>Ärzt</a:t>
            </a:r>
            <a:r>
              <a:rPr lang="de-DE" sz="1800" dirty="0" smtClean="0"/>
              <a:t>/</a:t>
            </a:r>
            <a:r>
              <a:rPr lang="de-DE" sz="1800" dirty="0" err="1" smtClean="0"/>
              <a:t>inn</a:t>
            </a:r>
            <a:r>
              <a:rPr lang="de-DE" sz="1800" dirty="0" smtClean="0"/>
              <a:t>/e/n, Hebammen, andere Heilberufe</a:t>
            </a:r>
          </a:p>
          <a:p>
            <a:pPr lvl="1" eaLnBrk="1" hangingPunct="1">
              <a:defRPr/>
            </a:pPr>
            <a:r>
              <a:rPr lang="de-DE" sz="1800" dirty="0" smtClean="0"/>
              <a:t>Berufspsycholog/</a:t>
            </a:r>
            <a:r>
              <a:rPr lang="de-DE" sz="1800" dirty="0" err="1" smtClean="0"/>
              <a:t>inn</a:t>
            </a:r>
            <a:r>
              <a:rPr lang="de-DE" sz="1800" dirty="0" smtClean="0"/>
              <a:t>/en</a:t>
            </a:r>
          </a:p>
          <a:p>
            <a:pPr lvl="1" eaLnBrk="1" hangingPunct="1">
              <a:defRPr/>
            </a:pPr>
            <a:r>
              <a:rPr lang="de-DE" sz="1800" dirty="0" smtClean="0"/>
              <a:t>Ehe-, Familien-, Erziehungs-, Jugendberatung</a:t>
            </a:r>
          </a:p>
          <a:p>
            <a:pPr lvl="1" eaLnBrk="1" hangingPunct="1">
              <a:defRPr/>
            </a:pPr>
            <a:r>
              <a:rPr lang="de-DE" sz="1800" dirty="0" smtClean="0"/>
              <a:t>Suchtberatung</a:t>
            </a:r>
          </a:p>
          <a:p>
            <a:pPr lvl="1" eaLnBrk="1" hangingPunct="1">
              <a:defRPr/>
            </a:pPr>
            <a:r>
              <a:rPr lang="de-DE" sz="1800" dirty="0" err="1" smtClean="0"/>
              <a:t>Schwangerschafts</a:t>
            </a:r>
            <a:r>
              <a:rPr lang="de-DE" sz="1800" dirty="0" smtClean="0"/>
              <a:t>(</a:t>
            </a:r>
            <a:r>
              <a:rPr lang="de-DE" sz="1800" dirty="0" err="1" smtClean="0"/>
              <a:t>konflikt</a:t>
            </a:r>
            <a:r>
              <a:rPr lang="de-DE" sz="1800" dirty="0" smtClean="0"/>
              <a:t>)</a:t>
            </a:r>
            <a:r>
              <a:rPr lang="de-DE" sz="1800" dirty="0" err="1" smtClean="0"/>
              <a:t>beratung</a:t>
            </a:r>
            <a:endParaRPr lang="de-DE" sz="1800" dirty="0" smtClean="0"/>
          </a:p>
          <a:p>
            <a:pPr lvl="1" eaLnBrk="1" hangingPunct="1">
              <a:defRPr/>
            </a:pPr>
            <a:r>
              <a:rPr lang="de-DE" sz="1800" dirty="0" smtClean="0"/>
              <a:t>Sozialarbeiter/innen</a:t>
            </a:r>
          </a:p>
          <a:p>
            <a:pPr lvl="1" eaLnBrk="1" hangingPunct="1">
              <a:defRPr/>
            </a:pPr>
            <a:r>
              <a:rPr lang="de-DE" sz="1800" dirty="0" smtClean="0"/>
              <a:t>Schulen</a:t>
            </a:r>
          </a:p>
          <a:p>
            <a:pPr lvl="1" eaLnBrk="1" hangingPunct="1">
              <a:defRPr/>
            </a:pPr>
            <a:endParaRPr lang="de-DE" sz="1800" dirty="0" smtClean="0"/>
          </a:p>
          <a:p>
            <a:pPr marL="457200" lvl="1" indent="0" eaLnBrk="1" hangingPunct="1">
              <a:buClr>
                <a:srgbClr val="E67402"/>
              </a:buClr>
              <a:buNone/>
              <a:defRPr/>
            </a:pPr>
            <a:r>
              <a:rPr lang="de-DE" sz="1800" b="1" dirty="0" smtClean="0">
                <a:solidFill>
                  <a:srgbClr val="E67402"/>
                </a:solidFill>
              </a:rPr>
              <a:t>Zielgruppe (§ 8a Abs. 4 SGB VIII)</a:t>
            </a:r>
            <a:endParaRPr lang="de-DE" sz="1800" b="1" dirty="0">
              <a:solidFill>
                <a:srgbClr val="E67402"/>
              </a:solidFill>
            </a:endParaRPr>
          </a:p>
          <a:p>
            <a:pPr lvl="1" eaLnBrk="1" hangingPunct="1">
              <a:buClr>
                <a:srgbClr val="E67402"/>
              </a:buClr>
              <a:defRPr/>
            </a:pPr>
            <a:r>
              <a:rPr lang="de-DE" sz="1800" dirty="0" smtClean="0">
                <a:solidFill>
                  <a:srgbClr val="4D4D4D"/>
                </a:solidFill>
              </a:rPr>
              <a:t>Träger von Einrichtungen und Diensten</a:t>
            </a:r>
            <a:endParaRPr lang="de-DE" sz="1800" dirty="0">
              <a:solidFill>
                <a:srgbClr val="4D4D4D"/>
              </a:solidFill>
            </a:endParaRPr>
          </a:p>
          <a:p>
            <a:pPr lvl="1" eaLnBrk="1" hangingPunct="1">
              <a:defRPr/>
            </a:pPr>
            <a:endParaRPr lang="de-DE" sz="2200" dirty="0" smtClean="0"/>
          </a:p>
          <a:p>
            <a:pPr lvl="1" eaLnBrk="1" hangingPunct="1">
              <a:defRPr/>
            </a:pPr>
            <a:endParaRPr lang="de-DE" sz="2200" dirty="0" smtClean="0"/>
          </a:p>
        </p:txBody>
      </p:sp>
    </p:spTree>
    <p:extLst>
      <p:ext uri="{BB962C8B-B14F-4D97-AF65-F5344CB8AC3E}">
        <p14:creationId xmlns:p14="http://schemas.microsoft.com/office/powerpoint/2010/main" val="50754389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Fußzeilenplatzhalter 5"/>
          <p:cNvSpPr>
            <a:spLocks noGrp="1"/>
          </p:cNvSpPr>
          <p:nvPr>
            <p:ph type="ftr" sz="quarter" idx="11"/>
          </p:nvPr>
        </p:nvSpPr>
        <p:spPr/>
        <p:txBody>
          <a:bodyPr/>
          <a:lstStyle/>
          <a:p>
            <a:r>
              <a:rPr lang="de-DE" altLang="de-DE">
                <a:solidFill>
                  <a:srgbClr val="4D4D4D"/>
                </a:solidFill>
              </a:rPr>
              <a:t>Deutsches Institut für Jugendhilfe und Familienrecht e.V. (DIJuF)</a:t>
            </a:r>
          </a:p>
        </p:txBody>
      </p:sp>
      <p:sp>
        <p:nvSpPr>
          <p:cNvPr id="44034" name="Rectangle 2"/>
          <p:cNvSpPr>
            <a:spLocks noGrp="1" noChangeArrowheads="1"/>
          </p:cNvSpPr>
          <p:nvPr>
            <p:ph type="title"/>
          </p:nvPr>
        </p:nvSpPr>
        <p:spPr>
          <a:xfrm>
            <a:off x="914400" y="341784"/>
            <a:ext cx="6019800" cy="1143000"/>
          </a:xfrm>
        </p:spPr>
        <p:txBody>
          <a:bodyPr/>
          <a:lstStyle/>
          <a:p>
            <a:r>
              <a:rPr lang="de-DE" altLang="de-DE" sz="2400" b="1" dirty="0">
                <a:solidFill>
                  <a:srgbClr val="4D4D4D"/>
                </a:solidFill>
              </a:rPr>
              <a:t>Schutzauftrag nach </a:t>
            </a:r>
            <a:br>
              <a:rPr lang="de-DE" altLang="de-DE" sz="2400" b="1" dirty="0">
                <a:solidFill>
                  <a:srgbClr val="4D4D4D"/>
                </a:solidFill>
              </a:rPr>
            </a:br>
            <a:r>
              <a:rPr lang="de-DE" altLang="de-DE" sz="2400" b="1" dirty="0">
                <a:solidFill>
                  <a:srgbClr val="E67402"/>
                </a:solidFill>
              </a:rPr>
              <a:t>§ 4 KKG, § 8a Abs. 4 SGB VIII</a:t>
            </a:r>
            <a:endParaRPr lang="de-DE" altLang="de-DE" sz="2800" b="1" dirty="0">
              <a:solidFill>
                <a:srgbClr val="4D4D4D"/>
              </a:solidFill>
            </a:endParaRPr>
          </a:p>
        </p:txBody>
      </p:sp>
      <p:sp>
        <p:nvSpPr>
          <p:cNvPr id="44035" name="Rectangle 3"/>
          <p:cNvSpPr>
            <a:spLocks noGrp="1" noChangeArrowheads="1"/>
          </p:cNvSpPr>
          <p:nvPr>
            <p:ph type="body" sz="half" idx="1"/>
          </p:nvPr>
        </p:nvSpPr>
        <p:spPr>
          <a:xfrm>
            <a:off x="914400" y="1600200"/>
            <a:ext cx="6897960" cy="4530725"/>
          </a:xfrm>
        </p:spPr>
        <p:txBody>
          <a:bodyPr/>
          <a:lstStyle/>
          <a:p>
            <a:r>
              <a:rPr lang="de-DE" altLang="de-DE" sz="2400" b="1" dirty="0" smtClean="0">
                <a:solidFill>
                  <a:srgbClr val="4D4D4D"/>
                </a:solidFill>
              </a:rPr>
              <a:t>Schutzauftrag </a:t>
            </a:r>
            <a:br>
              <a:rPr lang="de-DE" altLang="de-DE" sz="2400" b="1" dirty="0" smtClean="0">
                <a:solidFill>
                  <a:srgbClr val="4D4D4D"/>
                </a:solidFill>
              </a:rPr>
            </a:br>
            <a:r>
              <a:rPr lang="de-DE" altLang="de-DE" sz="2000" b="1" dirty="0" smtClean="0">
                <a:solidFill>
                  <a:srgbClr val="4D4D4D"/>
                </a:solidFill>
              </a:rPr>
              <a:t>(§ 4 Abs. 1 KKG, § 8a Abs. 4 Satz 1 SGB VIII) </a:t>
            </a:r>
          </a:p>
          <a:p>
            <a:pPr lvl="1"/>
            <a:r>
              <a:rPr lang="de-DE" altLang="de-DE" sz="2200" dirty="0" smtClean="0">
                <a:solidFill>
                  <a:srgbClr val="4D4D4D"/>
                </a:solidFill>
              </a:rPr>
              <a:t>multiple </a:t>
            </a:r>
            <a:r>
              <a:rPr lang="de-DE" altLang="de-DE" sz="2200" dirty="0">
                <a:solidFill>
                  <a:srgbClr val="4D4D4D"/>
                </a:solidFill>
              </a:rPr>
              <a:t>Professionelle als Adressat/</a:t>
            </a:r>
            <a:r>
              <a:rPr lang="de-DE" altLang="de-DE" sz="2200" dirty="0" err="1">
                <a:solidFill>
                  <a:srgbClr val="4D4D4D"/>
                </a:solidFill>
              </a:rPr>
              <a:t>inn</a:t>
            </a:r>
            <a:r>
              <a:rPr lang="de-DE" altLang="de-DE" sz="2200" dirty="0">
                <a:solidFill>
                  <a:srgbClr val="4D4D4D"/>
                </a:solidFill>
              </a:rPr>
              <a:t>/en,</a:t>
            </a:r>
            <a:r>
              <a:rPr lang="de-DE" altLang="de-DE" sz="2200" dirty="0" smtClean="0">
                <a:solidFill>
                  <a:srgbClr val="4D4D4D"/>
                </a:solidFill>
              </a:rPr>
              <a:t> </a:t>
            </a:r>
          </a:p>
          <a:p>
            <a:pPr lvl="2"/>
            <a:r>
              <a:rPr lang="de-DE" altLang="de-DE" sz="1900" dirty="0" smtClean="0">
                <a:solidFill>
                  <a:srgbClr val="4D4D4D"/>
                </a:solidFill>
              </a:rPr>
              <a:t>auch Ärztinnen und Ärzte</a:t>
            </a:r>
          </a:p>
          <a:p>
            <a:pPr lvl="1"/>
            <a:r>
              <a:rPr lang="de-DE" altLang="de-DE" sz="2200" dirty="0" smtClean="0">
                <a:solidFill>
                  <a:srgbClr val="4D4D4D"/>
                </a:solidFill>
              </a:rPr>
              <a:t>Aktivierung des Schutzauftrags bei </a:t>
            </a:r>
            <a:r>
              <a:rPr lang="de-DE" altLang="de-DE" sz="2200" b="1" dirty="0" smtClean="0">
                <a:solidFill>
                  <a:srgbClr val="4D4D4D"/>
                </a:solidFill>
              </a:rPr>
              <a:t>„gewichtigen Anhaltspunkten für eine Kindeswohlgefährdung“</a:t>
            </a:r>
          </a:p>
          <a:p>
            <a:pPr lvl="2">
              <a:buFont typeface="Wingdings" panose="05000000000000000000" pitchFamily="2" charset="2"/>
              <a:buChar char="Ø"/>
            </a:pPr>
            <a:r>
              <a:rPr lang="de-DE" altLang="de-DE" sz="1900" dirty="0" smtClean="0">
                <a:solidFill>
                  <a:srgbClr val="4D4D4D"/>
                </a:solidFill>
              </a:rPr>
              <a:t>nicht Kindesmisshandlung</a:t>
            </a:r>
          </a:p>
          <a:p>
            <a:pPr marL="0" lvl="0" indent="0">
              <a:buClr>
                <a:srgbClr val="FF9900"/>
              </a:buClr>
              <a:buNone/>
            </a:pPr>
            <a:r>
              <a:rPr lang="de-DE" sz="1800" b="1" spc="-10" dirty="0" smtClean="0">
                <a:latin typeface="Calibri"/>
                <a:ea typeface="Calibri"/>
                <a:cs typeface="Arial"/>
              </a:rPr>
              <a:t>Zitat aus Forschungsprojekt CEINAV 2014</a:t>
            </a:r>
          </a:p>
          <a:p>
            <a:pPr marL="0" lvl="0" indent="0">
              <a:buClr>
                <a:srgbClr val="FF9900"/>
              </a:buClr>
              <a:buNone/>
            </a:pPr>
            <a:r>
              <a:rPr lang="de-DE" sz="1800" i="1" spc="-10" dirty="0" smtClean="0">
                <a:latin typeface="Calibri"/>
                <a:ea typeface="Calibri"/>
                <a:cs typeface="Arial"/>
              </a:rPr>
              <a:t>„</a:t>
            </a:r>
            <a:r>
              <a:rPr lang="de-DE" sz="1800" i="1" spc="-10" dirty="0">
                <a:latin typeface="Calibri"/>
                <a:ea typeface="Calibri"/>
                <a:cs typeface="Arial"/>
              </a:rPr>
              <a:t>Also, ich finde schon die Formulierung nicht passend. Das ist keine Frage. In dem Moment, wo ein Kind geschlagen wird, wird es </a:t>
            </a:r>
            <a:r>
              <a:rPr lang="de-DE" sz="1800" i="1" spc="-10" dirty="0" smtClean="0">
                <a:latin typeface="Calibri"/>
                <a:ea typeface="Calibri"/>
                <a:cs typeface="Arial"/>
              </a:rPr>
              <a:t>miss-handelt</a:t>
            </a:r>
            <a:r>
              <a:rPr lang="de-DE" sz="1800" i="1" spc="-10" dirty="0">
                <a:latin typeface="Calibri"/>
                <a:ea typeface="Calibri"/>
                <a:cs typeface="Arial"/>
              </a:rPr>
              <a:t>. Punkt. Aus. Ende. Keine weitere Diskussion.“ (</a:t>
            </a:r>
            <a:r>
              <a:rPr lang="de-DE" sz="1800" i="1" spc="-10" dirty="0" smtClean="0">
                <a:latin typeface="Calibri"/>
                <a:ea typeface="Calibri"/>
                <a:cs typeface="Arial"/>
              </a:rPr>
              <a:t>Kinderchirurgin Kinderklinik)</a:t>
            </a:r>
            <a:endParaRPr lang="de-DE" altLang="de-DE" sz="1800" dirty="0" smtClean="0">
              <a:solidFill>
                <a:srgbClr val="4D4D4D"/>
              </a:solidFill>
            </a:endParaRPr>
          </a:p>
          <a:p>
            <a:pPr marL="914400" lvl="2" indent="0">
              <a:buNone/>
            </a:pPr>
            <a:endParaRPr lang="de-DE" altLang="de-DE" sz="2000" dirty="0"/>
          </a:p>
          <a:p>
            <a:pPr lvl="1"/>
            <a:endParaRPr lang="de-DE" altLang="de-DE" sz="2000" dirty="0"/>
          </a:p>
        </p:txBody>
      </p:sp>
    </p:spTree>
    <p:extLst>
      <p:ext uri="{BB962C8B-B14F-4D97-AF65-F5344CB8AC3E}">
        <p14:creationId xmlns:p14="http://schemas.microsoft.com/office/powerpoint/2010/main" val="304156640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Fußzeilenplatzhalter 5"/>
          <p:cNvSpPr>
            <a:spLocks noGrp="1"/>
          </p:cNvSpPr>
          <p:nvPr>
            <p:ph type="ftr" sz="quarter" idx="11"/>
          </p:nvPr>
        </p:nvSpPr>
        <p:spPr>
          <a:xfrm>
            <a:off x="2362200" y="6453336"/>
            <a:ext cx="5181600" cy="457200"/>
          </a:xfrm>
        </p:spPr>
        <p:txBody>
          <a:bodyPr/>
          <a:lstStyle/>
          <a:p>
            <a:r>
              <a:rPr lang="de-DE" altLang="de-DE" dirty="0">
                <a:solidFill>
                  <a:srgbClr val="4D4D4D"/>
                </a:solidFill>
              </a:rPr>
              <a:t>Deutsches Institut für Jugendhilfe und Familienrecht e.V. (</a:t>
            </a:r>
            <a:r>
              <a:rPr lang="de-DE" altLang="de-DE" dirty="0" err="1">
                <a:solidFill>
                  <a:srgbClr val="4D4D4D"/>
                </a:solidFill>
              </a:rPr>
              <a:t>DIJuF</a:t>
            </a:r>
            <a:r>
              <a:rPr lang="de-DE" altLang="de-DE" dirty="0">
                <a:solidFill>
                  <a:srgbClr val="4D4D4D"/>
                </a:solidFill>
              </a:rPr>
              <a:t>)</a:t>
            </a:r>
          </a:p>
        </p:txBody>
      </p:sp>
      <p:sp>
        <p:nvSpPr>
          <p:cNvPr id="44034" name="Rectangle 2"/>
          <p:cNvSpPr>
            <a:spLocks noGrp="1" noChangeArrowheads="1"/>
          </p:cNvSpPr>
          <p:nvPr>
            <p:ph type="title"/>
          </p:nvPr>
        </p:nvSpPr>
        <p:spPr>
          <a:xfrm>
            <a:off x="914400" y="341784"/>
            <a:ext cx="6019800" cy="1143000"/>
          </a:xfrm>
        </p:spPr>
        <p:txBody>
          <a:bodyPr/>
          <a:lstStyle/>
          <a:p>
            <a:r>
              <a:rPr lang="de-DE" altLang="de-DE" sz="2400" b="1" dirty="0">
                <a:solidFill>
                  <a:srgbClr val="4D4D4D"/>
                </a:solidFill>
              </a:rPr>
              <a:t>Schutzauftrag nach </a:t>
            </a:r>
            <a:br>
              <a:rPr lang="de-DE" altLang="de-DE" sz="2400" b="1" dirty="0">
                <a:solidFill>
                  <a:srgbClr val="4D4D4D"/>
                </a:solidFill>
              </a:rPr>
            </a:br>
            <a:r>
              <a:rPr lang="de-DE" altLang="de-DE" sz="2400" b="1" dirty="0">
                <a:solidFill>
                  <a:srgbClr val="E67402"/>
                </a:solidFill>
              </a:rPr>
              <a:t>§ 4 KKG, § 8a Abs. 4 SGB VIII</a:t>
            </a:r>
            <a:endParaRPr lang="de-DE" altLang="de-DE" sz="2800" b="1" dirty="0">
              <a:solidFill>
                <a:srgbClr val="4D4D4D"/>
              </a:solidFill>
            </a:endParaRPr>
          </a:p>
        </p:txBody>
      </p:sp>
      <p:sp>
        <p:nvSpPr>
          <p:cNvPr id="44035" name="Rectangle 3"/>
          <p:cNvSpPr>
            <a:spLocks noGrp="1" noChangeArrowheads="1"/>
          </p:cNvSpPr>
          <p:nvPr>
            <p:ph type="body" sz="half" idx="1"/>
          </p:nvPr>
        </p:nvSpPr>
        <p:spPr>
          <a:xfrm>
            <a:off x="914400" y="1600200"/>
            <a:ext cx="8122096" cy="4530725"/>
          </a:xfrm>
        </p:spPr>
        <p:txBody>
          <a:bodyPr/>
          <a:lstStyle/>
          <a:p>
            <a:r>
              <a:rPr lang="de-DE" altLang="de-DE" sz="2400" b="1" dirty="0" smtClean="0">
                <a:solidFill>
                  <a:srgbClr val="4D4D4D"/>
                </a:solidFill>
              </a:rPr>
              <a:t>Schutzauftrag </a:t>
            </a:r>
            <a:br>
              <a:rPr lang="de-DE" altLang="de-DE" sz="2400" b="1" dirty="0" smtClean="0">
                <a:solidFill>
                  <a:srgbClr val="4D4D4D"/>
                </a:solidFill>
              </a:rPr>
            </a:br>
            <a:r>
              <a:rPr lang="de-DE" altLang="de-DE" sz="2000" dirty="0" smtClean="0">
                <a:solidFill>
                  <a:srgbClr val="4D4D4D"/>
                </a:solidFill>
              </a:rPr>
              <a:t>(§ 4 Abs. 1 KKG, § 8a Abs. 4 Satz 1 SGB VIII) </a:t>
            </a:r>
          </a:p>
          <a:p>
            <a:pPr lvl="1"/>
            <a:r>
              <a:rPr lang="de-DE" altLang="de-DE" sz="2000" dirty="0" smtClean="0">
                <a:solidFill>
                  <a:srgbClr val="4D4D4D"/>
                </a:solidFill>
              </a:rPr>
              <a:t>Pflicht, Situation mit Kind, Jugendlichen, Personensorgeberechtigten zu erörtern</a:t>
            </a:r>
          </a:p>
          <a:p>
            <a:pPr lvl="1"/>
            <a:r>
              <a:rPr lang="de-DE" altLang="de-DE" sz="2000" dirty="0" smtClean="0">
                <a:solidFill>
                  <a:srgbClr val="4D4D4D"/>
                </a:solidFill>
              </a:rPr>
              <a:t>Pflicht, auf Inanspruchnahme von Hilfe hinzuwirken</a:t>
            </a:r>
          </a:p>
          <a:p>
            <a:pPr lvl="1"/>
            <a:r>
              <a:rPr lang="de-DE" altLang="de-DE" sz="2000" dirty="0" smtClean="0">
                <a:solidFill>
                  <a:srgbClr val="4D4D4D"/>
                </a:solidFill>
              </a:rPr>
              <a:t>Ausnahme: wirksame Schutz in Frage gestellt</a:t>
            </a:r>
          </a:p>
          <a:p>
            <a:pPr lvl="1">
              <a:buFont typeface="Wingdings" panose="05000000000000000000" pitchFamily="2" charset="2"/>
              <a:buChar char="Ø"/>
            </a:pPr>
            <a:r>
              <a:rPr lang="de-DE" altLang="de-DE" sz="2200" b="1" dirty="0">
                <a:solidFill>
                  <a:schemeClr val="accent1"/>
                </a:solidFill>
              </a:rPr>
              <a:t>erster Adressat: </a:t>
            </a:r>
            <a:r>
              <a:rPr lang="de-DE" altLang="de-DE" sz="2200" b="1" dirty="0" smtClean="0">
                <a:solidFill>
                  <a:schemeClr val="accent1"/>
                </a:solidFill>
              </a:rPr>
              <a:t>Beteiligte </a:t>
            </a:r>
            <a:r>
              <a:rPr lang="de-DE" altLang="de-DE" sz="2200" b="1" dirty="0">
                <a:solidFill>
                  <a:schemeClr val="accent1"/>
                </a:solidFill>
              </a:rPr>
              <a:t>aus </a:t>
            </a:r>
            <a:r>
              <a:rPr lang="de-DE" altLang="de-DE" sz="2200" b="1" dirty="0" smtClean="0">
                <a:solidFill>
                  <a:schemeClr val="accent1"/>
                </a:solidFill>
              </a:rPr>
              <a:t>Familiensystem</a:t>
            </a:r>
          </a:p>
          <a:p>
            <a:pPr marL="0" lvl="0" indent="0">
              <a:buClr>
                <a:srgbClr val="FF9900"/>
              </a:buClr>
              <a:buNone/>
            </a:pPr>
            <a:r>
              <a:rPr lang="de-DE" sz="1800" b="1" spc="-10" dirty="0">
                <a:solidFill>
                  <a:srgbClr val="4D4D4D"/>
                </a:solidFill>
                <a:latin typeface="Calibri"/>
                <a:ea typeface="Calibri"/>
                <a:cs typeface="Arial"/>
              </a:rPr>
              <a:t>Zitat aus Forschungsprojekt CEINAV 2014</a:t>
            </a:r>
          </a:p>
          <a:p>
            <a:pPr marL="0" lvl="0" indent="0">
              <a:buClr>
                <a:srgbClr val="FF9900"/>
              </a:buClr>
              <a:buNone/>
            </a:pPr>
            <a:r>
              <a:rPr lang="de-DE" sz="1800" i="1" spc="-10" dirty="0">
                <a:solidFill>
                  <a:srgbClr val="4D4D4D"/>
                </a:solidFill>
                <a:latin typeface="Calibri"/>
                <a:ea typeface="Calibri"/>
                <a:cs typeface="Arial"/>
              </a:rPr>
              <a:t>„Also, nehmen wir mal an, ich bin die Lehrerin und ich hätte also doch so ein Verhältnis zu Adam, dass Adam es geschafft hat, sich mir anzuvertrauen. Also, dazu gehört ja schon eine Menge, wenn man das so schafft als Lehrerin, würde ich mal denken. Ich würde nicht stehenden Fußes zum Jugendamt gehen und dort eine Meldung machen. Ich würde auch nicht stehenden Fußes zur Polizei gehen, ich würde auch nicht stehenden Fußes zu den Eltern gehen</a:t>
            </a:r>
            <a:r>
              <a:rPr lang="de-DE" sz="1800" i="1" spc="-10" dirty="0" smtClean="0">
                <a:solidFill>
                  <a:srgbClr val="4D4D4D"/>
                </a:solidFill>
                <a:latin typeface="Calibri"/>
                <a:ea typeface="Calibri"/>
                <a:cs typeface="Arial"/>
              </a:rPr>
              <a:t>.“ (Jugendamtsmitarbeiterin)</a:t>
            </a:r>
            <a:endParaRPr lang="de-DE" altLang="de-DE" sz="1800" dirty="0"/>
          </a:p>
        </p:txBody>
      </p:sp>
    </p:spTree>
    <p:extLst>
      <p:ext uri="{BB962C8B-B14F-4D97-AF65-F5344CB8AC3E}">
        <p14:creationId xmlns:p14="http://schemas.microsoft.com/office/powerpoint/2010/main" val="158435843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 name="Fußzeilenplatzhalter 4"/>
          <p:cNvSpPr>
            <a:spLocks noGrp="1"/>
          </p:cNvSpPr>
          <p:nvPr>
            <p:ph type="ftr" sz="quarter" idx="11"/>
          </p:nvPr>
        </p:nvSpPr>
        <p:spPr>
          <a:xfrm>
            <a:off x="2362200" y="6356176"/>
            <a:ext cx="5181600" cy="457200"/>
          </a:xfrm>
        </p:spPr>
        <p:txBody>
          <a:bodyPr/>
          <a:lstStyle/>
          <a:p>
            <a:r>
              <a:rPr lang="de-DE" altLang="de-DE" dirty="0">
                <a:solidFill>
                  <a:srgbClr val="4D4D4D"/>
                </a:solidFill>
              </a:rPr>
              <a:t>Deutsches Institut für Jugendhilfe und Familienrecht e.V. (</a:t>
            </a:r>
            <a:r>
              <a:rPr lang="de-DE" altLang="de-DE" dirty="0" err="1">
                <a:solidFill>
                  <a:srgbClr val="4D4D4D"/>
                </a:solidFill>
              </a:rPr>
              <a:t>DIJuF</a:t>
            </a:r>
            <a:r>
              <a:rPr lang="de-DE" altLang="de-DE" dirty="0">
                <a:solidFill>
                  <a:srgbClr val="4D4D4D"/>
                </a:solidFill>
              </a:rPr>
              <a:t>)</a:t>
            </a:r>
          </a:p>
        </p:txBody>
      </p:sp>
      <p:sp>
        <p:nvSpPr>
          <p:cNvPr id="22530" name="Rectangle 2"/>
          <p:cNvSpPr>
            <a:spLocks noGrp="1" noChangeArrowheads="1"/>
          </p:cNvSpPr>
          <p:nvPr>
            <p:ph type="title"/>
          </p:nvPr>
        </p:nvSpPr>
        <p:spPr/>
        <p:txBody>
          <a:bodyPr/>
          <a:lstStyle/>
          <a:p>
            <a:r>
              <a:rPr lang="de-DE" altLang="de-DE" sz="2400" b="1" dirty="0">
                <a:solidFill>
                  <a:srgbClr val="4D4D4D"/>
                </a:solidFill>
              </a:rPr>
              <a:t>Schutzauftrag nach </a:t>
            </a:r>
            <a:br>
              <a:rPr lang="de-DE" altLang="de-DE" sz="2400" b="1" dirty="0">
                <a:solidFill>
                  <a:srgbClr val="4D4D4D"/>
                </a:solidFill>
              </a:rPr>
            </a:br>
            <a:r>
              <a:rPr lang="de-DE" altLang="de-DE" sz="2400" b="1" dirty="0">
                <a:solidFill>
                  <a:srgbClr val="E67402"/>
                </a:solidFill>
              </a:rPr>
              <a:t>§ 4 KKG, § 8a Abs. 4 SGB VIII</a:t>
            </a:r>
            <a:endParaRPr lang="de-DE" altLang="de-DE" sz="3000" b="1" dirty="0"/>
          </a:p>
        </p:txBody>
      </p:sp>
      <p:sp>
        <p:nvSpPr>
          <p:cNvPr id="22531" name="Rectangle 3"/>
          <p:cNvSpPr>
            <a:spLocks noGrp="1" noChangeArrowheads="1"/>
          </p:cNvSpPr>
          <p:nvPr>
            <p:ph type="body" idx="1"/>
          </p:nvPr>
        </p:nvSpPr>
        <p:spPr>
          <a:xfrm>
            <a:off x="914400" y="1778595"/>
            <a:ext cx="7772400" cy="4530725"/>
          </a:xfrm>
        </p:spPr>
        <p:txBody>
          <a:bodyPr/>
          <a:lstStyle/>
          <a:p>
            <a:r>
              <a:rPr lang="de-DE" altLang="de-DE" sz="2400" dirty="0" smtClean="0"/>
              <a:t>Befugnis: Hinzuziehen „insoweit </a:t>
            </a:r>
            <a:r>
              <a:rPr lang="de-DE" altLang="de-DE" sz="2400" dirty="0"/>
              <a:t>erfahrene Fachkraft“</a:t>
            </a:r>
          </a:p>
          <a:p>
            <a:pPr lvl="1"/>
            <a:r>
              <a:rPr lang="de-DE" altLang="de-DE" sz="2000" dirty="0" smtClean="0"/>
              <a:t>Jugendamt in Pflicht</a:t>
            </a:r>
          </a:p>
          <a:p>
            <a:pPr lvl="1"/>
            <a:r>
              <a:rPr lang="de-DE" altLang="de-DE" sz="2000" dirty="0" smtClean="0"/>
              <a:t>im </a:t>
            </a:r>
            <a:r>
              <a:rPr lang="de-DE" altLang="de-DE" sz="2000" dirty="0"/>
              <a:t>eigenen Kreis</a:t>
            </a:r>
          </a:p>
          <a:p>
            <a:pPr lvl="1"/>
            <a:r>
              <a:rPr lang="de-DE" altLang="de-DE" sz="2000" dirty="0" smtClean="0"/>
              <a:t>Beratungsstelle</a:t>
            </a:r>
            <a:endParaRPr lang="de-DE" altLang="de-DE" sz="2000" dirty="0"/>
          </a:p>
          <a:p>
            <a:pPr lvl="1"/>
            <a:r>
              <a:rPr lang="de-DE" altLang="de-DE" sz="2000" dirty="0"/>
              <a:t>je nach Belas-</a:t>
            </a:r>
            <a:br>
              <a:rPr lang="de-DE" altLang="de-DE" sz="2000" dirty="0"/>
            </a:br>
            <a:r>
              <a:rPr lang="de-DE" altLang="de-DE" sz="2000" dirty="0" err="1" smtClean="0"/>
              <a:t>tungssituation</a:t>
            </a:r>
            <a:endParaRPr lang="de-DE" altLang="de-DE" sz="2000" dirty="0" smtClean="0"/>
          </a:p>
          <a:p>
            <a:pPr lvl="0">
              <a:buClr>
                <a:srgbClr val="FF9900"/>
              </a:buClr>
            </a:pPr>
            <a:r>
              <a:rPr lang="de-DE" altLang="de-DE" sz="2400" dirty="0" smtClean="0">
                <a:solidFill>
                  <a:srgbClr val="4D4D4D"/>
                </a:solidFill>
              </a:rPr>
              <a:t>Befugnis: Informationsweitergabe</a:t>
            </a:r>
            <a:r>
              <a:rPr lang="de-DE" altLang="de-DE" sz="2400" dirty="0">
                <a:solidFill>
                  <a:srgbClr val="4D4D4D"/>
                </a:solidFill>
              </a:rPr>
              <a:t>, wenn Gefahr nicht anders </a:t>
            </a:r>
            <a:r>
              <a:rPr lang="de-DE" altLang="de-DE" sz="2400" dirty="0" smtClean="0">
                <a:solidFill>
                  <a:srgbClr val="4D4D4D"/>
                </a:solidFill>
              </a:rPr>
              <a:t>abwendbar</a:t>
            </a:r>
          </a:p>
          <a:p>
            <a:pPr lvl="1">
              <a:buClr>
                <a:srgbClr val="FF9900"/>
              </a:buClr>
            </a:pPr>
            <a:r>
              <a:rPr lang="de-DE" altLang="de-DE" sz="2200" dirty="0" smtClean="0">
                <a:solidFill>
                  <a:srgbClr val="4D4D4D"/>
                </a:solidFill>
              </a:rPr>
              <a:t>Transparenz: Betroffene vorab darauf hinzuweisen, wenn Schutz dadurch nicht in Frage gestellt</a:t>
            </a:r>
          </a:p>
          <a:p>
            <a:pPr>
              <a:buClr>
                <a:srgbClr val="E67402"/>
              </a:buClr>
              <a:buFont typeface="Wingdings" pitchFamily="2" charset="2"/>
              <a:buChar char="Ø"/>
            </a:pPr>
            <a:r>
              <a:rPr lang="de-DE" altLang="de-DE" sz="2400" b="1" dirty="0" smtClean="0">
                <a:solidFill>
                  <a:srgbClr val="E67402"/>
                </a:solidFill>
              </a:rPr>
              <a:t>erste Adressaten bleiben Eltern und Kinder</a:t>
            </a:r>
            <a:endParaRPr lang="de-DE" altLang="de-DE" dirty="0">
              <a:solidFill>
                <a:srgbClr val="4D4D4D"/>
              </a:solidFill>
            </a:endParaRPr>
          </a:p>
        </p:txBody>
      </p:sp>
      <p:pic>
        <p:nvPicPr>
          <p:cNvPr id="22532" name="Picture 4" descr="http://www.lupereisen.com/reisen/iran/csv/32_Shiraz_alter_Mann.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0" y="2348880"/>
            <a:ext cx="3024336" cy="20252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0759077"/>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a:xfrm>
            <a:off x="914400" y="277284"/>
            <a:ext cx="6321896" cy="1143000"/>
          </a:xfrm>
        </p:spPr>
        <p:txBody>
          <a:bodyPr/>
          <a:lstStyle/>
          <a:p>
            <a:pPr eaLnBrk="1" hangingPunct="1"/>
            <a:r>
              <a:rPr lang="de-DE" altLang="de-DE" sz="2800" b="1" dirty="0">
                <a:solidFill>
                  <a:srgbClr val="E67402"/>
                </a:solidFill>
              </a:rPr>
              <a:t>Schutzauftrag </a:t>
            </a:r>
            <a:r>
              <a:rPr lang="de-DE" altLang="de-DE" sz="2800" b="1" dirty="0" smtClean="0">
                <a:solidFill>
                  <a:srgbClr val="E67402"/>
                </a:solidFill>
              </a:rPr>
              <a:t/>
            </a:r>
            <a:br>
              <a:rPr lang="de-DE" altLang="de-DE" sz="2800" b="1" dirty="0" smtClean="0">
                <a:solidFill>
                  <a:srgbClr val="E67402"/>
                </a:solidFill>
              </a:rPr>
            </a:br>
            <a:r>
              <a:rPr lang="de-DE" altLang="de-DE" sz="2800" b="1" dirty="0" smtClean="0">
                <a:solidFill>
                  <a:srgbClr val="4D4D4D"/>
                </a:solidFill>
              </a:rPr>
              <a:t>im internationalen Vergleich</a:t>
            </a:r>
            <a:endParaRPr lang="de-DE" altLang="de-DE" sz="2800" b="1" dirty="0" smtClean="0">
              <a:solidFill>
                <a:schemeClr val="accent1"/>
              </a:solidFill>
            </a:endParaRPr>
          </a:p>
        </p:txBody>
      </p:sp>
      <p:sp>
        <p:nvSpPr>
          <p:cNvPr id="8195" name="Rectangle 58"/>
          <p:cNvSpPr>
            <a:spLocks noChangeArrowheads="1"/>
          </p:cNvSpPr>
          <p:nvPr/>
        </p:nvSpPr>
        <p:spPr bwMode="auto">
          <a:xfrm>
            <a:off x="1116013" y="1702549"/>
            <a:ext cx="6394956"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eaLnBrk="0" hangingPunct="0">
              <a:spcBef>
                <a:spcPct val="20000"/>
              </a:spcBef>
              <a:buClr>
                <a:schemeClr val="folHlink"/>
              </a:buClr>
              <a:buSzPct val="90000"/>
              <a:buFont typeface="Wingdings" pitchFamily="2" charset="2"/>
              <a:buChar char="n"/>
              <a:defRPr sz="2800">
                <a:solidFill>
                  <a:schemeClr val="tx1"/>
                </a:solidFill>
                <a:latin typeface="Century Gothic" pitchFamily="34" charset="0"/>
              </a:defRPr>
            </a:lvl1pPr>
            <a:lvl2pPr marL="742950" indent="-285750" eaLnBrk="0" hangingPunct="0">
              <a:spcBef>
                <a:spcPct val="20000"/>
              </a:spcBef>
              <a:buClr>
                <a:schemeClr val="accent1"/>
              </a:buClr>
              <a:buSzPct val="75000"/>
              <a:buFont typeface="Wingdings" pitchFamily="2" charset="2"/>
              <a:buChar char="n"/>
              <a:defRPr sz="2600">
                <a:solidFill>
                  <a:schemeClr val="tx1"/>
                </a:solidFill>
                <a:latin typeface="Century Gothic" pitchFamily="34" charset="0"/>
              </a:defRPr>
            </a:lvl2pPr>
            <a:lvl3pPr marL="1143000" indent="-228600" eaLnBrk="0" hangingPunct="0">
              <a:spcBef>
                <a:spcPct val="20000"/>
              </a:spcBef>
              <a:buClr>
                <a:schemeClr val="folHlink"/>
              </a:buClr>
              <a:buSzPct val="55000"/>
              <a:buFont typeface="Wingdings" pitchFamily="2" charset="2"/>
              <a:buChar char="n"/>
              <a:defRPr sz="2300">
                <a:solidFill>
                  <a:schemeClr val="tx1"/>
                </a:solidFill>
                <a:latin typeface="Century Gothic" pitchFamily="34" charset="0"/>
              </a:defRPr>
            </a:lvl3pPr>
            <a:lvl4pPr marL="1600200" indent="-228600" eaLnBrk="0" hangingPunct="0">
              <a:spcBef>
                <a:spcPct val="20000"/>
              </a:spcBef>
              <a:buClr>
                <a:schemeClr val="accent1"/>
              </a:buClr>
              <a:buFont typeface="Wingdings" pitchFamily="2" charset="2"/>
              <a:buChar char="§"/>
              <a:defRPr sz="2000">
                <a:solidFill>
                  <a:schemeClr val="tx1"/>
                </a:solidFill>
                <a:latin typeface="Century Gothic" pitchFamily="34" charset="0"/>
              </a:defRPr>
            </a:lvl4pPr>
            <a:lvl5pPr marL="2057400" indent="-228600" eaLnBrk="0" hangingPunct="0">
              <a:spcBef>
                <a:spcPct val="20000"/>
              </a:spcBef>
              <a:buClr>
                <a:schemeClr val="accent1"/>
              </a:buClr>
              <a:buFont typeface="Wingdings" pitchFamily="2" charset="2"/>
              <a:buChar char="§"/>
              <a:defRPr sz="2000">
                <a:solidFill>
                  <a:schemeClr val="tx1"/>
                </a:solidFill>
                <a:latin typeface="Century Gothic" pitchFamily="34" charset="0"/>
              </a:defRPr>
            </a:lvl5pPr>
            <a:lvl6pPr marL="2514600" indent="-228600" eaLnBrk="0" fontAlgn="base" hangingPunct="0">
              <a:spcBef>
                <a:spcPct val="20000"/>
              </a:spcBef>
              <a:spcAft>
                <a:spcPct val="0"/>
              </a:spcAft>
              <a:buClr>
                <a:schemeClr val="accent1"/>
              </a:buClr>
              <a:buFont typeface="Wingdings" pitchFamily="2" charset="2"/>
              <a:buChar char="§"/>
              <a:defRPr sz="2000">
                <a:solidFill>
                  <a:schemeClr val="tx1"/>
                </a:solidFill>
                <a:latin typeface="Century Gothic" pitchFamily="34" charset="0"/>
              </a:defRPr>
            </a:lvl6pPr>
            <a:lvl7pPr marL="2971800" indent="-228600" eaLnBrk="0" fontAlgn="base" hangingPunct="0">
              <a:spcBef>
                <a:spcPct val="20000"/>
              </a:spcBef>
              <a:spcAft>
                <a:spcPct val="0"/>
              </a:spcAft>
              <a:buClr>
                <a:schemeClr val="accent1"/>
              </a:buClr>
              <a:buFont typeface="Wingdings" pitchFamily="2" charset="2"/>
              <a:buChar char="§"/>
              <a:defRPr sz="2000">
                <a:solidFill>
                  <a:schemeClr val="tx1"/>
                </a:solidFill>
                <a:latin typeface="Century Gothic" pitchFamily="34" charset="0"/>
              </a:defRPr>
            </a:lvl7pPr>
            <a:lvl8pPr marL="3429000" indent="-228600" eaLnBrk="0" fontAlgn="base" hangingPunct="0">
              <a:spcBef>
                <a:spcPct val="20000"/>
              </a:spcBef>
              <a:spcAft>
                <a:spcPct val="0"/>
              </a:spcAft>
              <a:buClr>
                <a:schemeClr val="accent1"/>
              </a:buClr>
              <a:buFont typeface="Wingdings" pitchFamily="2" charset="2"/>
              <a:buChar char="§"/>
              <a:defRPr sz="2000">
                <a:solidFill>
                  <a:schemeClr val="tx1"/>
                </a:solidFill>
                <a:latin typeface="Century Gothic" pitchFamily="34" charset="0"/>
              </a:defRPr>
            </a:lvl8pPr>
            <a:lvl9pPr marL="3886200" indent="-228600" eaLnBrk="0" fontAlgn="base" hangingPunct="0">
              <a:spcBef>
                <a:spcPct val="20000"/>
              </a:spcBef>
              <a:spcAft>
                <a:spcPct val="0"/>
              </a:spcAft>
              <a:buClr>
                <a:schemeClr val="accent1"/>
              </a:buClr>
              <a:buFont typeface="Wingdings" pitchFamily="2" charset="2"/>
              <a:buChar char="§"/>
              <a:defRPr sz="2000">
                <a:solidFill>
                  <a:schemeClr val="tx1"/>
                </a:solidFill>
                <a:latin typeface="Century Gothic" pitchFamily="34" charset="0"/>
              </a:defRPr>
            </a:lvl9pPr>
          </a:lstStyle>
          <a:p>
            <a:pPr eaLnBrk="1" hangingPunct="1">
              <a:spcBef>
                <a:spcPct val="0"/>
              </a:spcBef>
              <a:buClrTx/>
              <a:buSzTx/>
              <a:buFontTx/>
              <a:buNone/>
            </a:pPr>
            <a:r>
              <a:rPr lang="de-DE" altLang="de-DE" sz="2000" b="1" dirty="0">
                <a:solidFill>
                  <a:srgbClr val="4D4D4D"/>
                </a:solidFill>
                <a:latin typeface="Arial" pitchFamily="34" charset="0"/>
                <a:ea typeface="Times New Roman" pitchFamily="18" charset="0"/>
                <a:cs typeface="Arial" pitchFamily="34" charset="0"/>
              </a:rPr>
              <a:t>Meldepflicht bei Verdacht auf Kindesmisshandlung</a:t>
            </a:r>
            <a:r>
              <a:rPr lang="en-US" altLang="de-DE" sz="2000" b="1" dirty="0" smtClean="0">
                <a:solidFill>
                  <a:srgbClr val="4D4D4D"/>
                </a:solidFill>
                <a:latin typeface="Arial" pitchFamily="34" charset="0"/>
                <a:ea typeface="Times New Roman" pitchFamily="18" charset="0"/>
                <a:cs typeface="Arial" pitchFamily="34" charset="0"/>
              </a:rPr>
              <a:t/>
            </a:r>
            <a:br>
              <a:rPr lang="en-US" altLang="de-DE" sz="2000" b="1" dirty="0" smtClean="0">
                <a:solidFill>
                  <a:srgbClr val="4D4D4D"/>
                </a:solidFill>
                <a:latin typeface="Arial" pitchFamily="34" charset="0"/>
                <a:ea typeface="Times New Roman" pitchFamily="18" charset="0"/>
                <a:cs typeface="Arial" pitchFamily="34" charset="0"/>
              </a:rPr>
            </a:br>
            <a:r>
              <a:rPr lang="de-DE" altLang="de-DE" sz="1600" dirty="0" smtClean="0">
                <a:solidFill>
                  <a:srgbClr val="4D4D4D"/>
                </a:solidFill>
                <a:latin typeface="Arial" pitchFamily="34" charset="0"/>
                <a:ea typeface="Times New Roman" pitchFamily="18" charset="0"/>
                <a:cs typeface="Arial" pitchFamily="34" charset="0"/>
              </a:rPr>
              <a:t>Meysen/Hagemann-White 2011, EU </a:t>
            </a:r>
            <a:r>
              <a:rPr lang="de-DE" altLang="de-DE" sz="1600" dirty="0" err="1" smtClean="0">
                <a:solidFill>
                  <a:srgbClr val="4D4D4D"/>
                </a:solidFill>
                <a:latin typeface="Arial" pitchFamily="34" charset="0"/>
                <a:ea typeface="Times New Roman" pitchFamily="18" charset="0"/>
                <a:cs typeface="Arial" pitchFamily="34" charset="0"/>
              </a:rPr>
              <a:t>Commission</a:t>
            </a:r>
            <a:r>
              <a:rPr lang="de-DE" altLang="de-DE" sz="1600" dirty="0" smtClean="0">
                <a:solidFill>
                  <a:srgbClr val="4D4D4D"/>
                </a:solidFill>
                <a:latin typeface="Arial" pitchFamily="34" charset="0"/>
                <a:ea typeface="Times New Roman" pitchFamily="18" charset="0"/>
                <a:cs typeface="Arial" pitchFamily="34" charset="0"/>
              </a:rPr>
              <a:t> 2010</a:t>
            </a:r>
            <a:endParaRPr lang="de-DE" altLang="de-DE" dirty="0" smtClean="0">
              <a:solidFill>
                <a:srgbClr val="4D4D4D"/>
              </a:solidFill>
              <a:latin typeface="Arial" pitchFamily="34" charset="0"/>
              <a:ea typeface="Times New Roman" pitchFamily="18" charset="0"/>
              <a:cs typeface="Arial" pitchFamily="34" charset="0"/>
            </a:endParaRPr>
          </a:p>
        </p:txBody>
      </p:sp>
      <p:graphicFrame>
        <p:nvGraphicFramePr>
          <p:cNvPr id="2" name="Tabelle 1"/>
          <p:cNvGraphicFramePr>
            <a:graphicFrameLocks noGrp="1"/>
          </p:cNvGraphicFramePr>
          <p:nvPr>
            <p:extLst>
              <p:ext uri="{D42A27DB-BD31-4B8C-83A1-F6EECF244321}">
                <p14:modId xmlns:p14="http://schemas.microsoft.com/office/powerpoint/2010/main" val="748999901"/>
              </p:ext>
            </p:extLst>
          </p:nvPr>
        </p:nvGraphicFramePr>
        <p:xfrm>
          <a:off x="1043607" y="2492896"/>
          <a:ext cx="7560840" cy="3034929"/>
        </p:xfrm>
        <a:graphic>
          <a:graphicData uri="http://schemas.openxmlformats.org/drawingml/2006/table">
            <a:tbl>
              <a:tblPr firstRow="1" firstCol="1" bandRow="1"/>
              <a:tblGrid>
                <a:gridCol w="1890210"/>
                <a:gridCol w="1890210"/>
                <a:gridCol w="1890210"/>
                <a:gridCol w="1890210"/>
              </a:tblGrid>
              <a:tr h="517704">
                <a:tc>
                  <a:txBody>
                    <a:bodyPr/>
                    <a:lstStyle/>
                    <a:p>
                      <a:pPr>
                        <a:spcBef>
                          <a:spcPts val="400"/>
                        </a:spcBef>
                        <a:spcAft>
                          <a:spcPts val="400"/>
                        </a:spcAft>
                      </a:pPr>
                      <a:r>
                        <a:rPr lang="de-DE" sz="1600" b="1" dirty="0" smtClean="0">
                          <a:effectLst/>
                          <a:latin typeface="Arial"/>
                          <a:ea typeface="Calibri"/>
                          <a:cs typeface="Times New Roman"/>
                        </a:rPr>
                        <a:t>alle Bürger/</a:t>
                      </a:r>
                      <a:br>
                        <a:rPr lang="de-DE" sz="1600" b="1" dirty="0" smtClean="0">
                          <a:effectLst/>
                          <a:latin typeface="Arial"/>
                          <a:ea typeface="Calibri"/>
                          <a:cs typeface="Times New Roman"/>
                        </a:rPr>
                      </a:br>
                      <a:r>
                        <a:rPr lang="de-DE" sz="1600" b="1" dirty="0" smtClean="0">
                          <a:effectLst/>
                          <a:latin typeface="Arial"/>
                          <a:ea typeface="Calibri"/>
                          <a:cs typeface="Times New Roman"/>
                        </a:rPr>
                        <a:t>innen</a:t>
                      </a:r>
                      <a:endParaRPr lang="de-DE" sz="1600" dirty="0">
                        <a:effectLst/>
                        <a:latin typeface="Century Gothic"/>
                        <a:ea typeface="Calibri"/>
                        <a:cs typeface="Times New Roman"/>
                      </a:endParaRPr>
                    </a:p>
                  </a:txBody>
                  <a:tcPr marL="68587" marR="6858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spcBef>
                          <a:spcPts val="400"/>
                        </a:spcBef>
                        <a:spcAft>
                          <a:spcPts val="400"/>
                        </a:spcAft>
                      </a:pPr>
                      <a:r>
                        <a:rPr lang="de-DE" sz="1600" b="1" dirty="0" smtClean="0">
                          <a:effectLst/>
                          <a:latin typeface="Arial"/>
                          <a:ea typeface="Calibri"/>
                          <a:cs typeface="Times New Roman"/>
                        </a:rPr>
                        <a:t>Professionelle</a:t>
                      </a:r>
                      <a:endParaRPr lang="de-DE" sz="1600" dirty="0">
                        <a:effectLst/>
                        <a:latin typeface="Century Gothic"/>
                        <a:ea typeface="Calibri"/>
                        <a:cs typeface="Times New Roman"/>
                      </a:endParaRPr>
                    </a:p>
                  </a:txBody>
                  <a:tcPr marL="68587" marR="6858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marL="449580" indent="-449580">
                        <a:spcBef>
                          <a:spcPts val="400"/>
                        </a:spcBef>
                        <a:spcAft>
                          <a:spcPts val="400"/>
                        </a:spcAft>
                      </a:pPr>
                      <a:r>
                        <a:rPr lang="de-DE" sz="1600" b="1" dirty="0" smtClean="0">
                          <a:effectLst/>
                          <a:latin typeface="Arial"/>
                          <a:ea typeface="Calibri"/>
                          <a:cs typeface="Times New Roman"/>
                        </a:rPr>
                        <a:t>keine Pflicht</a:t>
                      </a:r>
                      <a:endParaRPr lang="de-DE" sz="1600" dirty="0">
                        <a:effectLst/>
                        <a:latin typeface="Century Gothic"/>
                        <a:ea typeface="Calibri"/>
                        <a:cs typeface="Times New Roman"/>
                      </a:endParaRPr>
                    </a:p>
                  </a:txBody>
                  <a:tcPr marL="68587" marR="6858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spcBef>
                          <a:spcPts val="400"/>
                        </a:spcBef>
                        <a:spcAft>
                          <a:spcPts val="400"/>
                        </a:spcAft>
                      </a:pPr>
                      <a:r>
                        <a:rPr lang="de-DE" sz="1600" b="1" dirty="0" smtClean="0">
                          <a:effectLst/>
                          <a:latin typeface="Arial"/>
                          <a:ea typeface="Calibri"/>
                          <a:cs typeface="Times New Roman"/>
                        </a:rPr>
                        <a:t>Strafe bei Nichtmeldung</a:t>
                      </a:r>
                      <a:endParaRPr lang="de-DE" sz="1600" dirty="0">
                        <a:effectLst/>
                        <a:latin typeface="Century Gothic"/>
                        <a:ea typeface="Calibri"/>
                        <a:cs typeface="Times New Roman"/>
                      </a:endParaRPr>
                    </a:p>
                  </a:txBody>
                  <a:tcPr marL="68587" marR="6858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r>
              <a:tr h="2517225">
                <a:tc>
                  <a:txBody>
                    <a:bodyPr/>
                    <a:lstStyle/>
                    <a:p>
                      <a:pPr>
                        <a:spcBef>
                          <a:spcPts val="400"/>
                        </a:spcBef>
                        <a:spcAft>
                          <a:spcPts val="400"/>
                        </a:spcAft>
                      </a:pPr>
                      <a:r>
                        <a:rPr lang="de-DE" sz="1600" b="1" dirty="0" smtClean="0">
                          <a:effectLst/>
                          <a:latin typeface="Arial"/>
                          <a:ea typeface="Calibri"/>
                          <a:cs typeface="Times New Roman"/>
                        </a:rPr>
                        <a:t>8 (+1):</a:t>
                      </a:r>
                      <a:r>
                        <a:rPr lang="de-DE" sz="1600" dirty="0" smtClean="0">
                          <a:effectLst/>
                          <a:latin typeface="Arial"/>
                          <a:ea typeface="Calibri"/>
                          <a:cs typeface="Times New Roman"/>
                        </a:rPr>
                        <a:t> Bulgarien, Dänemark</a:t>
                      </a:r>
                      <a:r>
                        <a:rPr lang="de-DE" sz="1600" dirty="0">
                          <a:effectLst/>
                          <a:latin typeface="Arial"/>
                          <a:ea typeface="Calibri"/>
                          <a:cs typeface="Times New Roman"/>
                        </a:rPr>
                        <a:t>, </a:t>
                      </a:r>
                      <a:r>
                        <a:rPr lang="de-DE" sz="1600" dirty="0" smtClean="0">
                          <a:effectLst/>
                          <a:latin typeface="Arial"/>
                          <a:ea typeface="Calibri"/>
                          <a:cs typeface="Times New Roman"/>
                        </a:rPr>
                        <a:t>Estland, </a:t>
                      </a:r>
                      <a:r>
                        <a:rPr lang="en-US" sz="1600" dirty="0" smtClean="0">
                          <a:effectLst/>
                          <a:latin typeface="Arial"/>
                          <a:ea typeface="Calibri"/>
                          <a:cs typeface="Times New Roman"/>
                        </a:rPr>
                        <a:t>(</a:t>
                      </a:r>
                      <a:r>
                        <a:rPr lang="en-US" sz="1600" dirty="0" err="1" smtClean="0">
                          <a:effectLst/>
                          <a:latin typeface="Arial"/>
                          <a:ea typeface="Calibri"/>
                          <a:cs typeface="Times New Roman"/>
                        </a:rPr>
                        <a:t>Frankreich</a:t>
                      </a:r>
                      <a:r>
                        <a:rPr lang="en-US" sz="1600" dirty="0" smtClean="0">
                          <a:effectLst/>
                          <a:latin typeface="Arial"/>
                          <a:ea typeface="Calibri"/>
                          <a:cs typeface="Times New Roman"/>
                        </a:rPr>
                        <a:t>), </a:t>
                      </a:r>
                      <a:r>
                        <a:rPr lang="de-DE" sz="1600" dirty="0" smtClean="0">
                          <a:effectLst/>
                          <a:latin typeface="Arial"/>
                          <a:ea typeface="Calibri"/>
                          <a:cs typeface="Times New Roman"/>
                        </a:rPr>
                        <a:t>Lettland, Luxemburg</a:t>
                      </a:r>
                      <a:r>
                        <a:rPr lang="de-DE" sz="1600" dirty="0">
                          <a:effectLst/>
                          <a:latin typeface="Arial"/>
                          <a:ea typeface="Calibri"/>
                          <a:cs typeface="Times New Roman"/>
                        </a:rPr>
                        <a:t>, </a:t>
                      </a:r>
                      <a:r>
                        <a:rPr lang="de-DE" sz="1600" dirty="0" smtClean="0">
                          <a:effectLst/>
                          <a:latin typeface="Arial"/>
                          <a:ea typeface="Calibri"/>
                          <a:cs typeface="Times New Roman"/>
                        </a:rPr>
                        <a:t>Polen, </a:t>
                      </a:r>
                      <a:r>
                        <a:rPr lang="de-DE" sz="1600" dirty="0" err="1" smtClean="0">
                          <a:effectLst/>
                          <a:latin typeface="Arial"/>
                          <a:ea typeface="Calibri"/>
                          <a:cs typeface="Times New Roman"/>
                        </a:rPr>
                        <a:t>Slovakische</a:t>
                      </a:r>
                      <a:r>
                        <a:rPr lang="de-DE" sz="1600" dirty="0" smtClean="0">
                          <a:effectLst/>
                          <a:latin typeface="Arial"/>
                          <a:ea typeface="Calibri"/>
                          <a:cs typeface="Times New Roman"/>
                        </a:rPr>
                        <a:t> Republik, Zypern </a:t>
                      </a:r>
                      <a:endParaRPr lang="de-DE" sz="1600" dirty="0">
                        <a:effectLst/>
                        <a:latin typeface="Century Gothic"/>
                        <a:ea typeface="Calibri"/>
                        <a:cs typeface="Times New Roman"/>
                      </a:endParaRPr>
                    </a:p>
                  </a:txBody>
                  <a:tcPr marL="68587" marR="6858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Bef>
                          <a:spcPts val="400"/>
                        </a:spcBef>
                        <a:spcAft>
                          <a:spcPts val="400"/>
                        </a:spcAft>
                      </a:pPr>
                      <a:r>
                        <a:rPr lang="en-US" sz="1500" b="1" dirty="0" smtClean="0">
                          <a:effectLst/>
                          <a:latin typeface="Arial"/>
                          <a:ea typeface="Calibri"/>
                          <a:cs typeface="Times New Roman"/>
                        </a:rPr>
                        <a:t>15: </a:t>
                      </a:r>
                      <a:r>
                        <a:rPr lang="en-US" sz="1500" dirty="0" err="1" smtClean="0">
                          <a:effectLst/>
                          <a:latin typeface="Arial"/>
                          <a:ea typeface="Calibri"/>
                          <a:cs typeface="Times New Roman"/>
                        </a:rPr>
                        <a:t>Finnland</a:t>
                      </a:r>
                      <a:r>
                        <a:rPr lang="en-US" sz="1500" dirty="0">
                          <a:effectLst/>
                          <a:latin typeface="Arial"/>
                          <a:ea typeface="Calibri"/>
                          <a:cs typeface="Times New Roman"/>
                        </a:rPr>
                        <a:t>, </a:t>
                      </a:r>
                      <a:r>
                        <a:rPr lang="en-US" sz="1500" dirty="0" err="1" smtClean="0">
                          <a:effectLst/>
                          <a:latin typeface="Arial"/>
                          <a:ea typeface="Calibri"/>
                          <a:cs typeface="Times New Roman"/>
                        </a:rPr>
                        <a:t>Grie-chenland</a:t>
                      </a:r>
                      <a:r>
                        <a:rPr lang="en-US" sz="1500" dirty="0" smtClean="0">
                          <a:effectLst/>
                          <a:latin typeface="Arial"/>
                          <a:ea typeface="Calibri"/>
                          <a:cs typeface="Times New Roman"/>
                        </a:rPr>
                        <a:t>, </a:t>
                      </a:r>
                      <a:r>
                        <a:rPr lang="en-US" sz="1500" dirty="0" err="1" smtClean="0">
                          <a:effectLst/>
                          <a:latin typeface="Arial"/>
                          <a:ea typeface="Calibri"/>
                          <a:cs typeface="Times New Roman"/>
                        </a:rPr>
                        <a:t>Ungarn</a:t>
                      </a:r>
                      <a:r>
                        <a:rPr lang="en-US" sz="1500" dirty="0" smtClean="0">
                          <a:effectLst/>
                          <a:latin typeface="Arial"/>
                          <a:ea typeface="Calibri"/>
                          <a:cs typeface="Times New Roman"/>
                        </a:rPr>
                        <a:t>, </a:t>
                      </a:r>
                      <a:r>
                        <a:rPr lang="en-US" sz="1500" dirty="0" err="1" smtClean="0">
                          <a:effectLst/>
                          <a:latin typeface="Arial"/>
                          <a:ea typeface="Calibri"/>
                          <a:cs typeface="Times New Roman"/>
                        </a:rPr>
                        <a:t>Irland</a:t>
                      </a:r>
                      <a:r>
                        <a:rPr lang="en-US" sz="1500" dirty="0" smtClean="0">
                          <a:effectLst/>
                          <a:latin typeface="Arial"/>
                          <a:ea typeface="Calibri"/>
                          <a:cs typeface="Times New Roman"/>
                        </a:rPr>
                        <a:t>, </a:t>
                      </a:r>
                      <a:r>
                        <a:rPr lang="en-US" sz="1500" dirty="0" err="1" smtClean="0">
                          <a:effectLst/>
                          <a:latin typeface="Arial"/>
                          <a:ea typeface="Calibri"/>
                          <a:cs typeface="Times New Roman"/>
                        </a:rPr>
                        <a:t>Italien</a:t>
                      </a:r>
                      <a:r>
                        <a:rPr lang="en-US" sz="1500" dirty="0" smtClean="0">
                          <a:effectLst/>
                          <a:latin typeface="Arial"/>
                          <a:ea typeface="Calibri"/>
                          <a:cs typeface="Times New Roman"/>
                        </a:rPr>
                        <a:t>, Li-</a:t>
                      </a:r>
                      <a:r>
                        <a:rPr lang="en-US" sz="1500" dirty="0" err="1" smtClean="0">
                          <a:effectLst/>
                          <a:latin typeface="Arial"/>
                          <a:ea typeface="Calibri"/>
                          <a:cs typeface="Times New Roman"/>
                        </a:rPr>
                        <a:t>tauen</a:t>
                      </a:r>
                      <a:r>
                        <a:rPr lang="en-US" sz="1500" dirty="0" smtClean="0">
                          <a:effectLst/>
                          <a:latin typeface="Arial"/>
                          <a:ea typeface="Calibri"/>
                          <a:cs typeface="Times New Roman"/>
                        </a:rPr>
                        <a:t>, </a:t>
                      </a:r>
                      <a:r>
                        <a:rPr lang="en-US" sz="1500" dirty="0">
                          <a:effectLst/>
                          <a:latin typeface="Arial"/>
                          <a:ea typeface="Calibri"/>
                          <a:cs typeface="Times New Roman"/>
                        </a:rPr>
                        <a:t>Malta, </a:t>
                      </a:r>
                      <a:r>
                        <a:rPr lang="en-US" sz="1500" dirty="0" err="1" smtClean="0">
                          <a:effectLst/>
                          <a:latin typeface="Arial"/>
                          <a:ea typeface="Calibri"/>
                          <a:cs typeface="Times New Roman"/>
                        </a:rPr>
                        <a:t>Ös-terreich</a:t>
                      </a:r>
                      <a:r>
                        <a:rPr lang="en-US" sz="1500" dirty="0" smtClean="0">
                          <a:effectLst/>
                          <a:latin typeface="Arial"/>
                          <a:ea typeface="Calibri"/>
                          <a:cs typeface="Times New Roman"/>
                        </a:rPr>
                        <a:t>, Portugal</a:t>
                      </a:r>
                      <a:r>
                        <a:rPr lang="en-US" sz="1500" dirty="0">
                          <a:effectLst/>
                          <a:latin typeface="Arial"/>
                          <a:ea typeface="Calibri"/>
                          <a:cs typeface="Times New Roman"/>
                        </a:rPr>
                        <a:t>, </a:t>
                      </a:r>
                      <a:r>
                        <a:rPr lang="en-US" sz="1500" dirty="0" err="1" smtClean="0">
                          <a:effectLst/>
                          <a:latin typeface="Arial"/>
                          <a:ea typeface="Calibri"/>
                          <a:cs typeface="Times New Roman"/>
                        </a:rPr>
                        <a:t>Rumänien</a:t>
                      </a:r>
                      <a:r>
                        <a:rPr lang="en-US" sz="1500" dirty="0" smtClean="0">
                          <a:effectLst/>
                          <a:latin typeface="Arial"/>
                          <a:ea typeface="Calibri"/>
                          <a:cs typeface="Times New Roman"/>
                        </a:rPr>
                        <a:t>, </a:t>
                      </a:r>
                      <a:r>
                        <a:rPr lang="en-US" sz="1500" dirty="0" err="1" smtClean="0">
                          <a:effectLst/>
                          <a:latin typeface="Arial"/>
                          <a:ea typeface="Calibri"/>
                          <a:cs typeface="Times New Roman"/>
                        </a:rPr>
                        <a:t>Slowe-nien</a:t>
                      </a:r>
                      <a:r>
                        <a:rPr lang="en-US" sz="1500" dirty="0" smtClean="0">
                          <a:effectLst/>
                          <a:latin typeface="Arial"/>
                          <a:ea typeface="Calibri"/>
                          <a:cs typeface="Times New Roman"/>
                        </a:rPr>
                        <a:t>, </a:t>
                      </a:r>
                      <a:r>
                        <a:rPr lang="en-US" sz="1500" dirty="0" err="1" smtClean="0">
                          <a:effectLst/>
                          <a:latin typeface="Arial"/>
                          <a:ea typeface="Calibri"/>
                          <a:cs typeface="Times New Roman"/>
                        </a:rPr>
                        <a:t>Schweden</a:t>
                      </a:r>
                      <a:r>
                        <a:rPr lang="en-US" sz="1500" dirty="0">
                          <a:effectLst/>
                          <a:latin typeface="Arial"/>
                          <a:ea typeface="Calibri"/>
                          <a:cs typeface="Times New Roman"/>
                        </a:rPr>
                        <a:t>, </a:t>
                      </a:r>
                      <a:r>
                        <a:rPr lang="en-US" sz="1500" dirty="0" err="1" smtClean="0">
                          <a:effectLst/>
                          <a:latin typeface="Arial"/>
                          <a:ea typeface="Calibri"/>
                          <a:cs typeface="Times New Roman"/>
                        </a:rPr>
                        <a:t>Tschechische</a:t>
                      </a:r>
                      <a:r>
                        <a:rPr lang="en-US" sz="1500" dirty="0" smtClean="0">
                          <a:effectLst/>
                          <a:latin typeface="Arial"/>
                          <a:ea typeface="Calibri"/>
                          <a:cs typeface="Times New Roman"/>
                        </a:rPr>
                        <a:t> Re-</a:t>
                      </a:r>
                      <a:r>
                        <a:rPr lang="en-US" sz="1500" dirty="0" err="1" smtClean="0">
                          <a:effectLst/>
                          <a:latin typeface="Arial"/>
                          <a:ea typeface="Calibri"/>
                          <a:cs typeface="Times New Roman"/>
                        </a:rPr>
                        <a:t>publik</a:t>
                      </a:r>
                      <a:r>
                        <a:rPr lang="en-US" sz="1500" dirty="0" smtClean="0">
                          <a:effectLst/>
                          <a:latin typeface="Arial"/>
                          <a:ea typeface="Calibri"/>
                          <a:cs typeface="Times New Roman"/>
                        </a:rPr>
                        <a:t>,</a:t>
                      </a:r>
                      <a:r>
                        <a:rPr lang="en-US" sz="1500" baseline="0" dirty="0" smtClean="0">
                          <a:effectLst/>
                          <a:latin typeface="Arial"/>
                          <a:ea typeface="Calibri"/>
                          <a:cs typeface="Times New Roman"/>
                        </a:rPr>
                        <a:t> </a:t>
                      </a:r>
                      <a:r>
                        <a:rPr lang="en-US" sz="1500" dirty="0" err="1" smtClean="0">
                          <a:effectLst/>
                          <a:latin typeface="Arial"/>
                          <a:ea typeface="Calibri"/>
                          <a:cs typeface="Times New Roman"/>
                        </a:rPr>
                        <a:t>Türkei</a:t>
                      </a:r>
                      <a:r>
                        <a:rPr lang="en-US" sz="1500" dirty="0" smtClean="0">
                          <a:effectLst/>
                          <a:latin typeface="Arial"/>
                          <a:ea typeface="Calibri"/>
                          <a:cs typeface="Times New Roman"/>
                        </a:rPr>
                        <a:t>, </a:t>
                      </a:r>
                      <a:r>
                        <a:rPr lang="en-US" sz="1500" dirty="0" err="1" smtClean="0">
                          <a:effectLst/>
                          <a:latin typeface="Arial"/>
                          <a:ea typeface="Calibri"/>
                          <a:cs typeface="Times New Roman"/>
                        </a:rPr>
                        <a:t>Vereinigtes</a:t>
                      </a:r>
                      <a:r>
                        <a:rPr lang="en-US" sz="1500" baseline="0" dirty="0" smtClean="0">
                          <a:effectLst/>
                          <a:latin typeface="Arial"/>
                          <a:ea typeface="Calibri"/>
                          <a:cs typeface="Times New Roman"/>
                        </a:rPr>
                        <a:t> </a:t>
                      </a:r>
                      <a:r>
                        <a:rPr lang="en-US" sz="1500" dirty="0" err="1" smtClean="0">
                          <a:effectLst/>
                          <a:latin typeface="Arial"/>
                          <a:ea typeface="Calibri"/>
                          <a:cs typeface="Times New Roman"/>
                        </a:rPr>
                        <a:t>Königreich</a:t>
                      </a:r>
                      <a:endParaRPr lang="de-DE" sz="1500" dirty="0">
                        <a:effectLst/>
                        <a:latin typeface="Century Gothic"/>
                        <a:ea typeface="Calibri"/>
                        <a:cs typeface="Times New Roman"/>
                      </a:endParaRPr>
                    </a:p>
                  </a:txBody>
                  <a:tcPr marL="68587" marR="6858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Bef>
                          <a:spcPts val="400"/>
                        </a:spcBef>
                        <a:spcAft>
                          <a:spcPts val="400"/>
                        </a:spcAft>
                      </a:pPr>
                      <a:r>
                        <a:rPr lang="en-US" sz="1600" b="1" dirty="0" smtClean="0">
                          <a:effectLst/>
                          <a:latin typeface="Arial"/>
                          <a:ea typeface="Calibri"/>
                          <a:cs typeface="Times New Roman"/>
                        </a:rPr>
                        <a:t>2 (+2):</a:t>
                      </a:r>
                      <a:r>
                        <a:rPr lang="en-US" sz="1600" dirty="0" smtClean="0">
                          <a:effectLst/>
                          <a:latin typeface="Arial"/>
                          <a:ea typeface="Calibri"/>
                          <a:cs typeface="Times New Roman"/>
                        </a:rPr>
                        <a:t> </a:t>
                      </a:r>
                      <a:r>
                        <a:rPr lang="en-US" sz="1600" dirty="0">
                          <a:effectLst/>
                          <a:latin typeface="Arial"/>
                          <a:ea typeface="Calibri"/>
                          <a:cs typeface="Times New Roman"/>
                        </a:rPr>
                        <a:t>(</a:t>
                      </a:r>
                      <a:r>
                        <a:rPr lang="en-US" sz="1600" dirty="0" err="1" smtClean="0">
                          <a:effectLst/>
                          <a:latin typeface="Arial"/>
                          <a:ea typeface="Calibri"/>
                          <a:cs typeface="Times New Roman"/>
                        </a:rPr>
                        <a:t>Belgien</a:t>
                      </a:r>
                      <a:r>
                        <a:rPr lang="en-US" sz="1600" dirty="0" smtClean="0">
                          <a:effectLst/>
                          <a:latin typeface="Arial"/>
                          <a:ea typeface="Calibri"/>
                          <a:cs typeface="Times New Roman"/>
                        </a:rPr>
                        <a:t>), Deutschland, </a:t>
                      </a:r>
                      <a:r>
                        <a:rPr lang="en-US" sz="1600" dirty="0" err="1" smtClean="0">
                          <a:effectLst/>
                          <a:latin typeface="Arial"/>
                          <a:ea typeface="Calibri"/>
                          <a:cs typeface="Times New Roman"/>
                        </a:rPr>
                        <a:t>Niederlande</a:t>
                      </a:r>
                      <a:r>
                        <a:rPr lang="en-US" sz="1600" dirty="0" smtClean="0">
                          <a:effectLst/>
                          <a:latin typeface="Arial"/>
                          <a:ea typeface="Calibri"/>
                          <a:cs typeface="Times New Roman"/>
                        </a:rPr>
                        <a:t>, (</a:t>
                      </a:r>
                      <a:r>
                        <a:rPr lang="en-US" sz="1600" dirty="0" err="1" smtClean="0">
                          <a:effectLst/>
                          <a:latin typeface="Arial"/>
                          <a:ea typeface="Calibri"/>
                          <a:cs typeface="Times New Roman"/>
                        </a:rPr>
                        <a:t>Spanien</a:t>
                      </a:r>
                      <a:r>
                        <a:rPr lang="en-US" sz="1600" dirty="0" smtClean="0">
                          <a:effectLst/>
                          <a:latin typeface="Arial"/>
                          <a:ea typeface="Calibri"/>
                          <a:cs typeface="Times New Roman"/>
                        </a:rPr>
                        <a:t>)</a:t>
                      </a:r>
                      <a:endParaRPr lang="de-DE" sz="1600" dirty="0">
                        <a:effectLst/>
                        <a:latin typeface="Century Gothic"/>
                        <a:ea typeface="Calibri"/>
                        <a:cs typeface="Times New Roman"/>
                      </a:endParaRPr>
                    </a:p>
                  </a:txBody>
                  <a:tcPr marL="68587" marR="6858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Bef>
                          <a:spcPts val="400"/>
                        </a:spcBef>
                        <a:spcAft>
                          <a:spcPts val="400"/>
                        </a:spcAft>
                      </a:pPr>
                      <a:r>
                        <a:rPr lang="en-US" sz="1400" b="1" dirty="0">
                          <a:effectLst/>
                          <a:latin typeface="Arial"/>
                          <a:ea typeface="Calibri"/>
                          <a:cs typeface="Times New Roman"/>
                        </a:rPr>
                        <a:t>15 (+1): </a:t>
                      </a:r>
                      <a:r>
                        <a:rPr lang="en-US" sz="1400" dirty="0" err="1" smtClean="0">
                          <a:effectLst/>
                          <a:latin typeface="Arial"/>
                          <a:ea typeface="Calibri"/>
                          <a:cs typeface="Times New Roman"/>
                        </a:rPr>
                        <a:t>Bulgarien</a:t>
                      </a:r>
                      <a:r>
                        <a:rPr lang="en-US" sz="1400" dirty="0" smtClean="0">
                          <a:effectLst/>
                          <a:latin typeface="Arial"/>
                          <a:ea typeface="Calibri"/>
                          <a:cs typeface="Times New Roman"/>
                        </a:rPr>
                        <a:t>, </a:t>
                      </a:r>
                      <a:r>
                        <a:rPr lang="en-US" sz="1400" dirty="0" err="1" smtClean="0">
                          <a:effectLst/>
                          <a:latin typeface="Arial"/>
                          <a:ea typeface="Calibri"/>
                          <a:cs typeface="Times New Roman"/>
                        </a:rPr>
                        <a:t>Estland</a:t>
                      </a:r>
                      <a:r>
                        <a:rPr lang="en-US" sz="1400" dirty="0" smtClean="0">
                          <a:effectLst/>
                          <a:latin typeface="Arial"/>
                          <a:ea typeface="Calibri"/>
                          <a:cs typeface="Times New Roman"/>
                        </a:rPr>
                        <a:t>, </a:t>
                      </a:r>
                      <a:r>
                        <a:rPr lang="en-US" sz="1400" dirty="0" err="1" smtClean="0">
                          <a:effectLst/>
                          <a:latin typeface="Arial"/>
                          <a:ea typeface="Calibri"/>
                          <a:cs typeface="Times New Roman"/>
                        </a:rPr>
                        <a:t>Finnland</a:t>
                      </a:r>
                      <a:r>
                        <a:rPr lang="en-US" sz="1400" dirty="0">
                          <a:effectLst/>
                          <a:latin typeface="Arial"/>
                          <a:ea typeface="Calibri"/>
                          <a:cs typeface="Times New Roman"/>
                        </a:rPr>
                        <a:t>, </a:t>
                      </a:r>
                      <a:r>
                        <a:rPr lang="en-US" sz="1400" dirty="0" err="1" smtClean="0">
                          <a:effectLst/>
                          <a:latin typeface="Arial"/>
                          <a:ea typeface="Calibri"/>
                          <a:cs typeface="Times New Roman"/>
                        </a:rPr>
                        <a:t>Frankreich</a:t>
                      </a:r>
                      <a:r>
                        <a:rPr lang="en-US" sz="1400" dirty="0" smtClean="0">
                          <a:effectLst/>
                          <a:latin typeface="Arial"/>
                          <a:ea typeface="Calibri"/>
                          <a:cs typeface="Times New Roman"/>
                        </a:rPr>
                        <a:t>, </a:t>
                      </a:r>
                      <a:r>
                        <a:rPr lang="en-US" sz="1400" dirty="0" err="1" smtClean="0">
                          <a:effectLst/>
                          <a:latin typeface="Arial"/>
                          <a:ea typeface="Calibri"/>
                          <a:cs typeface="Times New Roman"/>
                        </a:rPr>
                        <a:t>Griechen</a:t>
                      </a:r>
                      <a:r>
                        <a:rPr lang="en-US" sz="1400" dirty="0" smtClean="0">
                          <a:effectLst/>
                          <a:latin typeface="Arial"/>
                          <a:ea typeface="Calibri"/>
                          <a:cs typeface="Times New Roman"/>
                        </a:rPr>
                        <a:t>-land, </a:t>
                      </a:r>
                      <a:r>
                        <a:rPr lang="en-US" sz="1400" dirty="0" err="1" smtClean="0">
                          <a:effectLst/>
                          <a:latin typeface="Arial"/>
                          <a:ea typeface="Calibri"/>
                          <a:cs typeface="Times New Roman"/>
                        </a:rPr>
                        <a:t>Italien</a:t>
                      </a:r>
                      <a:r>
                        <a:rPr lang="en-US" sz="1400" dirty="0" smtClean="0">
                          <a:effectLst/>
                          <a:latin typeface="Arial"/>
                          <a:ea typeface="Calibri"/>
                          <a:cs typeface="Times New Roman"/>
                        </a:rPr>
                        <a:t>, </a:t>
                      </a:r>
                      <a:r>
                        <a:rPr lang="en-US" sz="1400" dirty="0" err="1" smtClean="0">
                          <a:effectLst/>
                          <a:latin typeface="Arial"/>
                          <a:ea typeface="Calibri"/>
                          <a:cs typeface="Times New Roman"/>
                        </a:rPr>
                        <a:t>Lettland</a:t>
                      </a:r>
                      <a:r>
                        <a:rPr lang="en-US" sz="1400" dirty="0" smtClean="0">
                          <a:effectLst/>
                          <a:latin typeface="Arial"/>
                          <a:ea typeface="Calibri"/>
                          <a:cs typeface="Times New Roman"/>
                        </a:rPr>
                        <a:t>,  Luxemburg</a:t>
                      </a:r>
                      <a:r>
                        <a:rPr lang="en-US" sz="1400" dirty="0">
                          <a:effectLst/>
                          <a:latin typeface="Arial"/>
                          <a:ea typeface="Calibri"/>
                          <a:cs typeface="Times New Roman"/>
                        </a:rPr>
                        <a:t>, </a:t>
                      </a:r>
                      <a:r>
                        <a:rPr lang="en-US" sz="1400" dirty="0" smtClean="0">
                          <a:effectLst/>
                          <a:latin typeface="Arial"/>
                          <a:ea typeface="Calibri"/>
                          <a:cs typeface="Times New Roman"/>
                        </a:rPr>
                        <a:t>Portugal</a:t>
                      </a:r>
                      <a:r>
                        <a:rPr lang="en-US" sz="1400" dirty="0">
                          <a:effectLst/>
                          <a:latin typeface="Arial"/>
                          <a:ea typeface="Calibri"/>
                          <a:cs typeface="Times New Roman"/>
                        </a:rPr>
                        <a:t>, </a:t>
                      </a:r>
                      <a:r>
                        <a:rPr lang="en-US" sz="1400" dirty="0" err="1" smtClean="0">
                          <a:effectLst/>
                          <a:latin typeface="Arial"/>
                          <a:ea typeface="Calibri"/>
                          <a:cs typeface="Times New Roman"/>
                        </a:rPr>
                        <a:t>Rumänien</a:t>
                      </a:r>
                      <a:r>
                        <a:rPr lang="en-US" sz="1400" dirty="0" smtClean="0">
                          <a:effectLst/>
                          <a:latin typeface="Arial"/>
                          <a:ea typeface="Calibri"/>
                          <a:cs typeface="Times New Roman"/>
                        </a:rPr>
                        <a:t>, </a:t>
                      </a:r>
                      <a:r>
                        <a:rPr lang="en-US" sz="1400" dirty="0" err="1" smtClean="0">
                          <a:effectLst/>
                          <a:latin typeface="Arial"/>
                          <a:ea typeface="Calibri"/>
                          <a:cs typeface="Times New Roman"/>
                        </a:rPr>
                        <a:t>Sloweni-en</a:t>
                      </a:r>
                      <a:r>
                        <a:rPr lang="en-US" sz="1400" dirty="0" smtClean="0">
                          <a:effectLst/>
                          <a:latin typeface="Arial"/>
                          <a:ea typeface="Calibri"/>
                          <a:cs typeface="Times New Roman"/>
                        </a:rPr>
                        <a:t>, </a:t>
                      </a:r>
                      <a:r>
                        <a:rPr lang="en-US" sz="1400" dirty="0" err="1" smtClean="0">
                          <a:effectLst/>
                          <a:latin typeface="Arial"/>
                          <a:ea typeface="Calibri"/>
                          <a:cs typeface="Times New Roman"/>
                        </a:rPr>
                        <a:t>Slowakische</a:t>
                      </a:r>
                      <a:r>
                        <a:rPr lang="en-US" sz="1400" dirty="0" smtClean="0">
                          <a:effectLst/>
                          <a:latin typeface="Arial"/>
                          <a:ea typeface="Calibri"/>
                          <a:cs typeface="Times New Roman"/>
                        </a:rPr>
                        <a:t> </a:t>
                      </a:r>
                      <a:r>
                        <a:rPr lang="en-US" sz="1400" dirty="0" err="1" smtClean="0">
                          <a:effectLst/>
                          <a:latin typeface="Arial"/>
                          <a:ea typeface="Calibri"/>
                          <a:cs typeface="Times New Roman"/>
                        </a:rPr>
                        <a:t>Republik</a:t>
                      </a:r>
                      <a:r>
                        <a:rPr lang="en-US" sz="1400" dirty="0" smtClean="0">
                          <a:effectLst/>
                          <a:latin typeface="Arial"/>
                          <a:ea typeface="Calibri"/>
                          <a:cs typeface="Times New Roman"/>
                        </a:rPr>
                        <a:t>, </a:t>
                      </a:r>
                      <a:r>
                        <a:rPr lang="en-US" sz="1400" dirty="0">
                          <a:effectLst/>
                          <a:latin typeface="Arial"/>
                          <a:ea typeface="Calibri"/>
                          <a:cs typeface="Times New Roman"/>
                        </a:rPr>
                        <a:t>(</a:t>
                      </a:r>
                      <a:r>
                        <a:rPr lang="en-US" sz="1400" dirty="0" err="1" smtClean="0">
                          <a:effectLst/>
                          <a:latin typeface="Arial"/>
                          <a:ea typeface="Calibri"/>
                          <a:cs typeface="Times New Roman"/>
                        </a:rPr>
                        <a:t>Spanien</a:t>
                      </a:r>
                      <a:r>
                        <a:rPr lang="en-US" sz="1400" dirty="0" smtClean="0">
                          <a:effectLst/>
                          <a:latin typeface="Arial"/>
                          <a:ea typeface="Calibri"/>
                          <a:cs typeface="Times New Roman"/>
                        </a:rPr>
                        <a:t>), </a:t>
                      </a:r>
                      <a:r>
                        <a:rPr lang="en-US" sz="1400" dirty="0" err="1" smtClean="0">
                          <a:effectLst/>
                          <a:latin typeface="Arial"/>
                          <a:ea typeface="Calibri"/>
                          <a:cs typeface="Times New Roman"/>
                        </a:rPr>
                        <a:t>Tschechische</a:t>
                      </a:r>
                      <a:r>
                        <a:rPr lang="en-US" sz="1400" dirty="0" smtClean="0">
                          <a:effectLst/>
                          <a:latin typeface="Arial"/>
                          <a:ea typeface="Calibri"/>
                          <a:cs typeface="Times New Roman"/>
                        </a:rPr>
                        <a:t> </a:t>
                      </a:r>
                      <a:r>
                        <a:rPr lang="en-US" sz="1400" dirty="0" err="1" smtClean="0">
                          <a:effectLst/>
                          <a:latin typeface="Arial"/>
                          <a:ea typeface="Calibri"/>
                          <a:cs typeface="Times New Roman"/>
                        </a:rPr>
                        <a:t>Repu-blik</a:t>
                      </a:r>
                      <a:r>
                        <a:rPr lang="en-US" sz="1400" dirty="0" smtClean="0">
                          <a:effectLst/>
                          <a:latin typeface="Arial"/>
                          <a:ea typeface="Calibri"/>
                          <a:cs typeface="Times New Roman"/>
                        </a:rPr>
                        <a:t>, </a:t>
                      </a:r>
                      <a:r>
                        <a:rPr lang="en-US" sz="1400" dirty="0" err="1" smtClean="0">
                          <a:effectLst/>
                          <a:latin typeface="Arial"/>
                          <a:ea typeface="Calibri"/>
                          <a:cs typeface="Times New Roman"/>
                        </a:rPr>
                        <a:t>Ungarn</a:t>
                      </a:r>
                      <a:r>
                        <a:rPr lang="en-US" sz="1400" dirty="0" smtClean="0">
                          <a:effectLst/>
                          <a:latin typeface="Arial"/>
                          <a:ea typeface="Calibri"/>
                          <a:cs typeface="Times New Roman"/>
                        </a:rPr>
                        <a:t>,  </a:t>
                      </a:r>
                      <a:r>
                        <a:rPr lang="en-US" sz="1400" dirty="0" err="1" smtClean="0">
                          <a:effectLst/>
                          <a:latin typeface="Arial"/>
                          <a:ea typeface="Calibri"/>
                          <a:cs typeface="Times New Roman"/>
                        </a:rPr>
                        <a:t>Zypern</a:t>
                      </a:r>
                      <a:endParaRPr lang="de-DE" sz="1400" dirty="0">
                        <a:effectLst/>
                        <a:latin typeface="Century Gothic"/>
                        <a:ea typeface="Calibri"/>
                        <a:cs typeface="Times New Roman"/>
                      </a:endParaRPr>
                    </a:p>
                  </a:txBody>
                  <a:tcPr marL="68587" marR="6858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8213" name="Rectangle 78"/>
          <p:cNvSpPr>
            <a:spLocks noChangeArrowheads="1"/>
          </p:cNvSpPr>
          <p:nvPr/>
        </p:nvSpPr>
        <p:spPr bwMode="auto">
          <a:xfrm>
            <a:off x="1876429" y="2645319"/>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eaLnBrk="0" hangingPunct="0">
              <a:spcBef>
                <a:spcPct val="20000"/>
              </a:spcBef>
              <a:buClr>
                <a:schemeClr val="folHlink"/>
              </a:buClr>
              <a:buSzPct val="90000"/>
              <a:buFont typeface="Wingdings" pitchFamily="2" charset="2"/>
              <a:buChar char="n"/>
              <a:defRPr sz="2800">
                <a:solidFill>
                  <a:schemeClr val="tx1"/>
                </a:solidFill>
                <a:latin typeface="Century Gothic" pitchFamily="34" charset="0"/>
              </a:defRPr>
            </a:lvl1pPr>
            <a:lvl2pPr marL="742950" indent="-285750" eaLnBrk="0" hangingPunct="0">
              <a:spcBef>
                <a:spcPct val="20000"/>
              </a:spcBef>
              <a:buClr>
                <a:schemeClr val="accent1"/>
              </a:buClr>
              <a:buSzPct val="75000"/>
              <a:buFont typeface="Wingdings" pitchFamily="2" charset="2"/>
              <a:buChar char="n"/>
              <a:defRPr sz="2600">
                <a:solidFill>
                  <a:schemeClr val="tx1"/>
                </a:solidFill>
                <a:latin typeface="Century Gothic" pitchFamily="34" charset="0"/>
              </a:defRPr>
            </a:lvl2pPr>
            <a:lvl3pPr marL="1143000" indent="-228600" eaLnBrk="0" hangingPunct="0">
              <a:spcBef>
                <a:spcPct val="20000"/>
              </a:spcBef>
              <a:buClr>
                <a:schemeClr val="folHlink"/>
              </a:buClr>
              <a:buSzPct val="55000"/>
              <a:buFont typeface="Wingdings" pitchFamily="2" charset="2"/>
              <a:buChar char="n"/>
              <a:defRPr sz="2300">
                <a:solidFill>
                  <a:schemeClr val="tx1"/>
                </a:solidFill>
                <a:latin typeface="Century Gothic" pitchFamily="34" charset="0"/>
              </a:defRPr>
            </a:lvl3pPr>
            <a:lvl4pPr marL="1600200" indent="-228600" eaLnBrk="0" hangingPunct="0">
              <a:spcBef>
                <a:spcPct val="20000"/>
              </a:spcBef>
              <a:buClr>
                <a:schemeClr val="accent1"/>
              </a:buClr>
              <a:buFont typeface="Wingdings" pitchFamily="2" charset="2"/>
              <a:buChar char="§"/>
              <a:defRPr sz="2000">
                <a:solidFill>
                  <a:schemeClr val="tx1"/>
                </a:solidFill>
                <a:latin typeface="Century Gothic" pitchFamily="34" charset="0"/>
              </a:defRPr>
            </a:lvl4pPr>
            <a:lvl5pPr marL="2057400" indent="-228600" eaLnBrk="0" hangingPunct="0">
              <a:spcBef>
                <a:spcPct val="20000"/>
              </a:spcBef>
              <a:buClr>
                <a:schemeClr val="accent1"/>
              </a:buClr>
              <a:buFont typeface="Wingdings" pitchFamily="2" charset="2"/>
              <a:buChar char="§"/>
              <a:defRPr sz="2000">
                <a:solidFill>
                  <a:schemeClr val="tx1"/>
                </a:solidFill>
                <a:latin typeface="Century Gothic" pitchFamily="34" charset="0"/>
              </a:defRPr>
            </a:lvl5pPr>
            <a:lvl6pPr marL="2514600" indent="-228600" eaLnBrk="0" fontAlgn="base" hangingPunct="0">
              <a:spcBef>
                <a:spcPct val="20000"/>
              </a:spcBef>
              <a:spcAft>
                <a:spcPct val="0"/>
              </a:spcAft>
              <a:buClr>
                <a:schemeClr val="accent1"/>
              </a:buClr>
              <a:buFont typeface="Wingdings" pitchFamily="2" charset="2"/>
              <a:buChar char="§"/>
              <a:defRPr sz="2000">
                <a:solidFill>
                  <a:schemeClr val="tx1"/>
                </a:solidFill>
                <a:latin typeface="Century Gothic" pitchFamily="34" charset="0"/>
              </a:defRPr>
            </a:lvl6pPr>
            <a:lvl7pPr marL="2971800" indent="-228600" eaLnBrk="0" fontAlgn="base" hangingPunct="0">
              <a:spcBef>
                <a:spcPct val="20000"/>
              </a:spcBef>
              <a:spcAft>
                <a:spcPct val="0"/>
              </a:spcAft>
              <a:buClr>
                <a:schemeClr val="accent1"/>
              </a:buClr>
              <a:buFont typeface="Wingdings" pitchFamily="2" charset="2"/>
              <a:buChar char="§"/>
              <a:defRPr sz="2000">
                <a:solidFill>
                  <a:schemeClr val="tx1"/>
                </a:solidFill>
                <a:latin typeface="Century Gothic" pitchFamily="34" charset="0"/>
              </a:defRPr>
            </a:lvl7pPr>
            <a:lvl8pPr marL="3429000" indent="-228600" eaLnBrk="0" fontAlgn="base" hangingPunct="0">
              <a:spcBef>
                <a:spcPct val="20000"/>
              </a:spcBef>
              <a:spcAft>
                <a:spcPct val="0"/>
              </a:spcAft>
              <a:buClr>
                <a:schemeClr val="accent1"/>
              </a:buClr>
              <a:buFont typeface="Wingdings" pitchFamily="2" charset="2"/>
              <a:buChar char="§"/>
              <a:defRPr sz="2000">
                <a:solidFill>
                  <a:schemeClr val="tx1"/>
                </a:solidFill>
                <a:latin typeface="Century Gothic" pitchFamily="34" charset="0"/>
              </a:defRPr>
            </a:lvl8pPr>
            <a:lvl9pPr marL="3886200" indent="-228600" eaLnBrk="0" fontAlgn="base" hangingPunct="0">
              <a:spcBef>
                <a:spcPct val="20000"/>
              </a:spcBef>
              <a:spcAft>
                <a:spcPct val="0"/>
              </a:spcAft>
              <a:buClr>
                <a:schemeClr val="accent1"/>
              </a:buClr>
              <a:buFont typeface="Wingdings" pitchFamily="2" charset="2"/>
              <a:buChar char="§"/>
              <a:defRPr sz="2000">
                <a:solidFill>
                  <a:schemeClr val="tx1"/>
                </a:solidFill>
                <a:latin typeface="Century Gothic" pitchFamily="34" charset="0"/>
              </a:defRPr>
            </a:lvl9pPr>
          </a:lstStyle>
          <a:p>
            <a:pPr>
              <a:spcBef>
                <a:spcPct val="0"/>
              </a:spcBef>
              <a:buClrTx/>
              <a:buSzTx/>
              <a:buFontTx/>
              <a:buNone/>
            </a:pPr>
            <a:endParaRPr lang="de-DE" altLang="de-DE" sz="1800" smtClean="0">
              <a:solidFill>
                <a:srgbClr val="4D4D4D"/>
              </a:solidFill>
              <a:latin typeface="Arial" pitchFamily="34" charset="0"/>
            </a:endParaRPr>
          </a:p>
        </p:txBody>
      </p:sp>
    </p:spTree>
    <p:extLst>
      <p:ext uri="{BB962C8B-B14F-4D97-AF65-F5344CB8AC3E}">
        <p14:creationId xmlns:p14="http://schemas.microsoft.com/office/powerpoint/2010/main" val="1740208780"/>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p:txBody>
          <a:bodyPr/>
          <a:lstStyle/>
          <a:p>
            <a:pPr eaLnBrk="1" hangingPunct="1"/>
            <a:r>
              <a:rPr lang="de-DE" altLang="de-DE" sz="2800" b="1" dirty="0">
                <a:solidFill>
                  <a:srgbClr val="E67402"/>
                </a:solidFill>
              </a:rPr>
              <a:t>Schutzauftrag </a:t>
            </a:r>
            <a:br>
              <a:rPr lang="de-DE" altLang="de-DE" sz="2800" b="1" dirty="0">
                <a:solidFill>
                  <a:srgbClr val="E67402"/>
                </a:solidFill>
              </a:rPr>
            </a:br>
            <a:r>
              <a:rPr lang="de-DE" altLang="de-DE" sz="2800" b="1" dirty="0">
                <a:solidFill>
                  <a:srgbClr val="4D4D4D"/>
                </a:solidFill>
              </a:rPr>
              <a:t>im internationalen Vergleich</a:t>
            </a:r>
            <a:endParaRPr lang="de-DE" altLang="de-DE" sz="3000" b="1" dirty="0" smtClean="0">
              <a:solidFill>
                <a:schemeClr val="accent1"/>
              </a:solidFill>
            </a:endParaRPr>
          </a:p>
        </p:txBody>
      </p:sp>
      <p:sp>
        <p:nvSpPr>
          <p:cNvPr id="10243" name="Rectangle 1"/>
          <p:cNvSpPr>
            <a:spLocks noChangeArrowheads="1"/>
          </p:cNvSpPr>
          <p:nvPr/>
        </p:nvSpPr>
        <p:spPr bwMode="auto">
          <a:xfrm>
            <a:off x="900113" y="1590791"/>
            <a:ext cx="6918882" cy="67710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eaLnBrk="0" hangingPunct="0">
              <a:spcBef>
                <a:spcPct val="20000"/>
              </a:spcBef>
              <a:buClr>
                <a:schemeClr val="folHlink"/>
              </a:buClr>
              <a:buSzPct val="90000"/>
              <a:buFont typeface="Wingdings" pitchFamily="2" charset="2"/>
              <a:buChar char="n"/>
              <a:defRPr sz="2800">
                <a:solidFill>
                  <a:schemeClr val="tx1"/>
                </a:solidFill>
                <a:latin typeface="Century Gothic" pitchFamily="34" charset="0"/>
              </a:defRPr>
            </a:lvl1pPr>
            <a:lvl2pPr marL="742950" indent="-285750" eaLnBrk="0" hangingPunct="0">
              <a:spcBef>
                <a:spcPct val="20000"/>
              </a:spcBef>
              <a:buClr>
                <a:schemeClr val="accent1"/>
              </a:buClr>
              <a:buSzPct val="75000"/>
              <a:buFont typeface="Wingdings" pitchFamily="2" charset="2"/>
              <a:buChar char="n"/>
              <a:defRPr sz="2600">
                <a:solidFill>
                  <a:schemeClr val="tx1"/>
                </a:solidFill>
                <a:latin typeface="Century Gothic" pitchFamily="34" charset="0"/>
              </a:defRPr>
            </a:lvl2pPr>
            <a:lvl3pPr marL="1143000" indent="-228600" eaLnBrk="0" hangingPunct="0">
              <a:spcBef>
                <a:spcPct val="20000"/>
              </a:spcBef>
              <a:buClr>
                <a:schemeClr val="folHlink"/>
              </a:buClr>
              <a:buSzPct val="55000"/>
              <a:buFont typeface="Wingdings" pitchFamily="2" charset="2"/>
              <a:buChar char="n"/>
              <a:defRPr sz="2300">
                <a:solidFill>
                  <a:schemeClr val="tx1"/>
                </a:solidFill>
                <a:latin typeface="Century Gothic" pitchFamily="34" charset="0"/>
              </a:defRPr>
            </a:lvl3pPr>
            <a:lvl4pPr marL="1600200" indent="-228600" eaLnBrk="0" hangingPunct="0">
              <a:spcBef>
                <a:spcPct val="20000"/>
              </a:spcBef>
              <a:buClr>
                <a:schemeClr val="accent1"/>
              </a:buClr>
              <a:buFont typeface="Wingdings" pitchFamily="2" charset="2"/>
              <a:buChar char="§"/>
              <a:defRPr sz="2000">
                <a:solidFill>
                  <a:schemeClr val="tx1"/>
                </a:solidFill>
                <a:latin typeface="Century Gothic" pitchFamily="34" charset="0"/>
              </a:defRPr>
            </a:lvl4pPr>
            <a:lvl5pPr marL="2057400" indent="-228600" eaLnBrk="0" hangingPunct="0">
              <a:spcBef>
                <a:spcPct val="20000"/>
              </a:spcBef>
              <a:buClr>
                <a:schemeClr val="accent1"/>
              </a:buClr>
              <a:buFont typeface="Wingdings" pitchFamily="2" charset="2"/>
              <a:buChar char="§"/>
              <a:defRPr sz="2000">
                <a:solidFill>
                  <a:schemeClr val="tx1"/>
                </a:solidFill>
                <a:latin typeface="Century Gothic" pitchFamily="34" charset="0"/>
              </a:defRPr>
            </a:lvl5pPr>
            <a:lvl6pPr marL="2514600" indent="-228600" eaLnBrk="0" fontAlgn="base" hangingPunct="0">
              <a:spcBef>
                <a:spcPct val="20000"/>
              </a:spcBef>
              <a:spcAft>
                <a:spcPct val="0"/>
              </a:spcAft>
              <a:buClr>
                <a:schemeClr val="accent1"/>
              </a:buClr>
              <a:buFont typeface="Wingdings" pitchFamily="2" charset="2"/>
              <a:buChar char="§"/>
              <a:defRPr sz="2000">
                <a:solidFill>
                  <a:schemeClr val="tx1"/>
                </a:solidFill>
                <a:latin typeface="Century Gothic" pitchFamily="34" charset="0"/>
              </a:defRPr>
            </a:lvl6pPr>
            <a:lvl7pPr marL="2971800" indent="-228600" eaLnBrk="0" fontAlgn="base" hangingPunct="0">
              <a:spcBef>
                <a:spcPct val="20000"/>
              </a:spcBef>
              <a:spcAft>
                <a:spcPct val="0"/>
              </a:spcAft>
              <a:buClr>
                <a:schemeClr val="accent1"/>
              </a:buClr>
              <a:buFont typeface="Wingdings" pitchFamily="2" charset="2"/>
              <a:buChar char="§"/>
              <a:defRPr sz="2000">
                <a:solidFill>
                  <a:schemeClr val="tx1"/>
                </a:solidFill>
                <a:latin typeface="Century Gothic" pitchFamily="34" charset="0"/>
              </a:defRPr>
            </a:lvl7pPr>
            <a:lvl8pPr marL="3429000" indent="-228600" eaLnBrk="0" fontAlgn="base" hangingPunct="0">
              <a:spcBef>
                <a:spcPct val="20000"/>
              </a:spcBef>
              <a:spcAft>
                <a:spcPct val="0"/>
              </a:spcAft>
              <a:buClr>
                <a:schemeClr val="accent1"/>
              </a:buClr>
              <a:buFont typeface="Wingdings" pitchFamily="2" charset="2"/>
              <a:buChar char="§"/>
              <a:defRPr sz="2000">
                <a:solidFill>
                  <a:schemeClr val="tx1"/>
                </a:solidFill>
                <a:latin typeface="Century Gothic" pitchFamily="34" charset="0"/>
              </a:defRPr>
            </a:lvl8pPr>
            <a:lvl9pPr marL="3886200" indent="-228600" eaLnBrk="0" fontAlgn="base" hangingPunct="0">
              <a:spcBef>
                <a:spcPct val="20000"/>
              </a:spcBef>
              <a:spcAft>
                <a:spcPct val="0"/>
              </a:spcAft>
              <a:buClr>
                <a:schemeClr val="accent1"/>
              </a:buClr>
              <a:buFont typeface="Wingdings" pitchFamily="2" charset="2"/>
              <a:buChar char="§"/>
              <a:defRPr sz="2000">
                <a:solidFill>
                  <a:schemeClr val="tx1"/>
                </a:solidFill>
                <a:latin typeface="Century Gothic" pitchFamily="34" charset="0"/>
              </a:defRPr>
            </a:lvl9pPr>
          </a:lstStyle>
          <a:p>
            <a:pPr eaLnBrk="1" hangingPunct="1">
              <a:spcBef>
                <a:spcPct val="0"/>
              </a:spcBef>
              <a:buClrTx/>
              <a:buSzTx/>
              <a:buFontTx/>
              <a:buNone/>
            </a:pPr>
            <a:r>
              <a:rPr lang="en-US" altLang="de-DE" sz="2400" b="1" dirty="0" err="1" smtClean="0">
                <a:solidFill>
                  <a:srgbClr val="4D4D4D"/>
                </a:solidFill>
                <a:latin typeface="Arial" pitchFamily="34" charset="0"/>
                <a:ea typeface="Times New Roman" pitchFamily="18" charset="0"/>
                <a:cs typeface="Arial" pitchFamily="34" charset="0"/>
              </a:rPr>
              <a:t>Meldepflicht</a:t>
            </a:r>
            <a:r>
              <a:rPr lang="en-US" altLang="de-DE" sz="2400" b="1" dirty="0" smtClean="0">
                <a:solidFill>
                  <a:srgbClr val="4D4D4D"/>
                </a:solidFill>
                <a:latin typeface="Arial" pitchFamily="34" charset="0"/>
                <a:ea typeface="Times New Roman" pitchFamily="18" charset="0"/>
                <a:cs typeface="Arial" pitchFamily="34" charset="0"/>
              </a:rPr>
              <a:t> an </a:t>
            </a:r>
            <a:r>
              <a:rPr lang="en-US" altLang="de-DE" sz="2400" b="1" dirty="0" err="1" smtClean="0">
                <a:solidFill>
                  <a:srgbClr val="4D4D4D"/>
                </a:solidFill>
                <a:latin typeface="Arial" pitchFamily="34" charset="0"/>
                <a:ea typeface="Times New Roman" pitchFamily="18" charset="0"/>
                <a:cs typeface="Arial" pitchFamily="34" charset="0"/>
              </a:rPr>
              <a:t>Polizei</a:t>
            </a:r>
            <a:r>
              <a:rPr lang="en-US" altLang="de-DE" sz="2400" b="1" dirty="0" smtClean="0">
                <a:solidFill>
                  <a:srgbClr val="4D4D4D"/>
                </a:solidFill>
                <a:latin typeface="Arial" pitchFamily="34" charset="0"/>
                <a:ea typeface="Times New Roman" pitchFamily="18" charset="0"/>
                <a:cs typeface="Arial" pitchFamily="34" charset="0"/>
              </a:rPr>
              <a:t>/</a:t>
            </a:r>
            <a:r>
              <a:rPr lang="en-US" altLang="de-DE" sz="2400" b="1" dirty="0" err="1" smtClean="0">
                <a:solidFill>
                  <a:srgbClr val="4D4D4D"/>
                </a:solidFill>
                <a:latin typeface="Arial" pitchFamily="34" charset="0"/>
                <a:ea typeface="Times New Roman" pitchFamily="18" charset="0"/>
                <a:cs typeface="Arial" pitchFamily="34" charset="0"/>
              </a:rPr>
              <a:t>Strafverfolgungsystem</a:t>
            </a:r>
            <a:r>
              <a:rPr lang="en-US" altLang="de-DE" sz="2400" b="1" dirty="0" smtClean="0">
                <a:solidFill>
                  <a:srgbClr val="4D4D4D"/>
                </a:solidFill>
                <a:latin typeface="Arial" pitchFamily="34" charset="0"/>
                <a:ea typeface="Times New Roman" pitchFamily="18" charset="0"/>
                <a:cs typeface="Arial" pitchFamily="34" charset="0"/>
              </a:rPr>
              <a:t/>
            </a:r>
            <a:br>
              <a:rPr lang="en-US" altLang="de-DE" sz="2400" b="1" dirty="0" smtClean="0">
                <a:solidFill>
                  <a:srgbClr val="4D4D4D"/>
                </a:solidFill>
                <a:latin typeface="Arial" pitchFamily="34" charset="0"/>
                <a:ea typeface="Times New Roman" pitchFamily="18" charset="0"/>
                <a:cs typeface="Arial" pitchFamily="34" charset="0"/>
              </a:rPr>
            </a:br>
            <a:r>
              <a:rPr lang="en-US" altLang="de-DE" sz="1400" dirty="0" smtClean="0">
                <a:solidFill>
                  <a:srgbClr val="4D4D4D"/>
                </a:solidFill>
                <a:latin typeface="Arial" pitchFamily="34" charset="0"/>
                <a:ea typeface="Times New Roman" pitchFamily="18" charset="0"/>
                <a:cs typeface="Arial" pitchFamily="34" charset="0"/>
              </a:rPr>
              <a:t>European Commission 2010, Meysen/</a:t>
            </a:r>
            <a:r>
              <a:rPr lang="en-US" altLang="de-DE" sz="1400" dirty="0" err="1" smtClean="0">
                <a:solidFill>
                  <a:srgbClr val="4D4D4D"/>
                </a:solidFill>
                <a:latin typeface="Arial" pitchFamily="34" charset="0"/>
                <a:ea typeface="Times New Roman" pitchFamily="18" charset="0"/>
                <a:cs typeface="Arial" pitchFamily="34" charset="0"/>
              </a:rPr>
              <a:t>Hagemann</a:t>
            </a:r>
            <a:r>
              <a:rPr lang="en-US" altLang="de-DE" sz="1400" dirty="0" smtClean="0">
                <a:solidFill>
                  <a:srgbClr val="4D4D4D"/>
                </a:solidFill>
                <a:latin typeface="Arial" pitchFamily="34" charset="0"/>
                <a:ea typeface="Times New Roman" pitchFamily="18" charset="0"/>
                <a:cs typeface="Arial" pitchFamily="34" charset="0"/>
              </a:rPr>
              <a:t>-White 2011</a:t>
            </a:r>
            <a:endParaRPr lang="de-DE" altLang="de-DE" sz="1400" dirty="0" smtClean="0">
              <a:solidFill>
                <a:srgbClr val="4D4D4D"/>
              </a:solidFill>
              <a:latin typeface="Arial" pitchFamily="34" charset="0"/>
              <a:ea typeface="Times New Roman" pitchFamily="18" charset="0"/>
              <a:cs typeface="Arial" pitchFamily="34" charset="0"/>
            </a:endParaRPr>
          </a:p>
        </p:txBody>
      </p:sp>
      <p:graphicFrame>
        <p:nvGraphicFramePr>
          <p:cNvPr id="3" name="Tabelle 2"/>
          <p:cNvGraphicFramePr>
            <a:graphicFrameLocks noGrp="1"/>
          </p:cNvGraphicFramePr>
          <p:nvPr>
            <p:extLst>
              <p:ext uri="{D42A27DB-BD31-4B8C-83A1-F6EECF244321}">
                <p14:modId xmlns:p14="http://schemas.microsoft.com/office/powerpoint/2010/main" val="1002748881"/>
              </p:ext>
            </p:extLst>
          </p:nvPr>
        </p:nvGraphicFramePr>
        <p:xfrm>
          <a:off x="971550" y="2276872"/>
          <a:ext cx="7704908" cy="4392488"/>
        </p:xfrm>
        <a:graphic>
          <a:graphicData uri="http://schemas.openxmlformats.org/drawingml/2006/table">
            <a:tbl>
              <a:tblPr firstRow="1" firstCol="1" lastRow="1" lastCol="1" bandRow="1" bandCol="1"/>
              <a:tblGrid>
                <a:gridCol w="1926227"/>
                <a:gridCol w="1926227"/>
                <a:gridCol w="1926227"/>
                <a:gridCol w="1926227"/>
              </a:tblGrid>
              <a:tr h="889527">
                <a:tc>
                  <a:txBody>
                    <a:bodyPr/>
                    <a:lstStyle/>
                    <a:p>
                      <a:pPr>
                        <a:spcBef>
                          <a:spcPts val="400"/>
                        </a:spcBef>
                        <a:spcAft>
                          <a:spcPts val="400"/>
                        </a:spcAft>
                        <a:tabLst>
                          <a:tab pos="3063240" algn="ctr"/>
                        </a:tabLst>
                      </a:pPr>
                      <a:r>
                        <a:rPr lang="de-DE" sz="1600" b="1" dirty="0" err="1">
                          <a:solidFill>
                            <a:srgbClr val="000000"/>
                          </a:solidFill>
                          <a:effectLst/>
                          <a:latin typeface="Arial"/>
                          <a:ea typeface="Calibri"/>
                          <a:cs typeface="Times New Roman"/>
                        </a:rPr>
                        <a:t>mandatory</a:t>
                      </a:r>
                      <a:r>
                        <a:rPr lang="de-DE" sz="1600" b="1" dirty="0">
                          <a:solidFill>
                            <a:srgbClr val="000000"/>
                          </a:solidFill>
                          <a:effectLst/>
                          <a:latin typeface="Arial"/>
                          <a:ea typeface="Calibri"/>
                          <a:cs typeface="Times New Roman"/>
                        </a:rPr>
                        <a:t> </a:t>
                      </a:r>
                      <a:r>
                        <a:rPr lang="de-DE" sz="1600" b="1" dirty="0" err="1">
                          <a:solidFill>
                            <a:srgbClr val="000000"/>
                          </a:solidFill>
                          <a:effectLst/>
                          <a:latin typeface="Arial"/>
                          <a:ea typeface="Calibri"/>
                          <a:cs typeface="Times New Roman"/>
                        </a:rPr>
                        <a:t>for</a:t>
                      </a:r>
                      <a:r>
                        <a:rPr lang="de-DE" sz="1600" b="1" dirty="0">
                          <a:solidFill>
                            <a:srgbClr val="000000"/>
                          </a:solidFill>
                          <a:effectLst/>
                          <a:latin typeface="Arial"/>
                          <a:ea typeface="Calibri"/>
                          <a:cs typeface="Times New Roman"/>
                        </a:rPr>
                        <a:t> all</a:t>
                      </a:r>
                      <a:endParaRPr lang="de-DE" sz="1600" dirty="0">
                        <a:effectLst/>
                        <a:latin typeface="Century Gothic"/>
                        <a:ea typeface="Calibri"/>
                        <a:cs typeface="Times New Roman"/>
                      </a:endParaRPr>
                    </a:p>
                  </a:txBody>
                  <a:tcPr marL="60939" marR="60939" marT="0" marB="0">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solidFill>
                      <a:srgbClr val="CCCCCC"/>
                    </a:solidFill>
                  </a:tcPr>
                </a:tc>
                <a:tc>
                  <a:txBody>
                    <a:bodyPr/>
                    <a:lstStyle/>
                    <a:p>
                      <a:pPr>
                        <a:spcBef>
                          <a:spcPts val="400"/>
                        </a:spcBef>
                        <a:spcAft>
                          <a:spcPts val="400"/>
                        </a:spcAft>
                        <a:tabLst>
                          <a:tab pos="3063240" algn="ctr"/>
                        </a:tabLst>
                      </a:pPr>
                      <a:r>
                        <a:rPr lang="de-DE" sz="1600" b="1" dirty="0" err="1">
                          <a:solidFill>
                            <a:srgbClr val="000000"/>
                          </a:solidFill>
                          <a:effectLst/>
                          <a:latin typeface="Arial"/>
                          <a:ea typeface="Calibri"/>
                          <a:cs typeface="Times New Roman"/>
                        </a:rPr>
                        <a:t>mandatory</a:t>
                      </a:r>
                      <a:r>
                        <a:rPr lang="de-DE" sz="1600" b="1" dirty="0">
                          <a:solidFill>
                            <a:srgbClr val="000000"/>
                          </a:solidFill>
                          <a:effectLst/>
                          <a:latin typeface="Arial"/>
                          <a:ea typeface="Calibri"/>
                          <a:cs typeface="Times New Roman"/>
                        </a:rPr>
                        <a:t> </a:t>
                      </a:r>
                      <a:r>
                        <a:rPr lang="de-DE" sz="1600" b="1" dirty="0" err="1">
                          <a:solidFill>
                            <a:srgbClr val="000000"/>
                          </a:solidFill>
                          <a:effectLst/>
                          <a:latin typeface="Arial"/>
                          <a:ea typeface="Calibri"/>
                          <a:cs typeface="Times New Roman"/>
                        </a:rPr>
                        <a:t>for</a:t>
                      </a:r>
                      <a:r>
                        <a:rPr lang="de-DE" sz="1600" b="1" dirty="0">
                          <a:solidFill>
                            <a:srgbClr val="000000"/>
                          </a:solidFill>
                          <a:effectLst/>
                          <a:latin typeface="Arial"/>
                          <a:ea typeface="Calibri"/>
                          <a:cs typeface="Times New Roman"/>
                        </a:rPr>
                        <a:t> professionals</a:t>
                      </a:r>
                      <a:endParaRPr lang="de-DE" sz="1600" dirty="0">
                        <a:effectLst/>
                        <a:latin typeface="Century Gothic"/>
                        <a:ea typeface="Calibri"/>
                        <a:cs typeface="Times New Roman"/>
                      </a:endParaRPr>
                    </a:p>
                  </a:txBody>
                  <a:tcPr marL="60939" marR="60939" marT="0" marB="0">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solidFill>
                      <a:srgbClr val="CCCCCC"/>
                    </a:solidFill>
                  </a:tcPr>
                </a:tc>
                <a:tc>
                  <a:txBody>
                    <a:bodyPr/>
                    <a:lstStyle/>
                    <a:p>
                      <a:pPr>
                        <a:spcBef>
                          <a:spcPts val="400"/>
                        </a:spcBef>
                        <a:spcAft>
                          <a:spcPts val="400"/>
                        </a:spcAft>
                        <a:tabLst>
                          <a:tab pos="3063240" algn="ctr"/>
                        </a:tabLst>
                      </a:pPr>
                      <a:r>
                        <a:rPr lang="en-US" sz="1600" b="1" dirty="0">
                          <a:solidFill>
                            <a:srgbClr val="000000"/>
                          </a:solidFill>
                          <a:effectLst/>
                          <a:latin typeface="Arial"/>
                          <a:ea typeface="Calibri"/>
                          <a:cs typeface="Times New Roman"/>
                        </a:rPr>
                        <a:t>mandatory for authority responsible for child protection</a:t>
                      </a:r>
                      <a:endParaRPr lang="de-DE" sz="1600" dirty="0">
                        <a:effectLst/>
                        <a:latin typeface="Century Gothic"/>
                        <a:ea typeface="Calibri"/>
                        <a:cs typeface="Times New Roman"/>
                      </a:endParaRPr>
                    </a:p>
                  </a:txBody>
                  <a:tcPr marL="60939" marR="60939" marT="0" marB="0">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solidFill>
                      <a:srgbClr val="CCCCCC"/>
                    </a:solidFill>
                  </a:tcPr>
                </a:tc>
                <a:tc>
                  <a:txBody>
                    <a:bodyPr/>
                    <a:lstStyle/>
                    <a:p>
                      <a:pPr>
                        <a:spcBef>
                          <a:spcPts val="400"/>
                        </a:spcBef>
                        <a:spcAft>
                          <a:spcPts val="400"/>
                        </a:spcAft>
                        <a:tabLst>
                          <a:tab pos="3063240" algn="ctr"/>
                        </a:tabLst>
                      </a:pPr>
                      <a:r>
                        <a:rPr lang="de-DE" sz="1600" b="1" dirty="0">
                          <a:solidFill>
                            <a:srgbClr val="000000"/>
                          </a:solidFill>
                          <a:effectLst/>
                          <a:latin typeface="Arial"/>
                          <a:ea typeface="Calibri"/>
                          <a:cs typeface="Times New Roman"/>
                        </a:rPr>
                        <a:t>not </a:t>
                      </a:r>
                      <a:r>
                        <a:rPr lang="de-DE" sz="1600" b="1" dirty="0" err="1">
                          <a:solidFill>
                            <a:srgbClr val="000000"/>
                          </a:solidFill>
                          <a:effectLst/>
                          <a:latin typeface="Arial"/>
                          <a:ea typeface="Calibri"/>
                          <a:cs typeface="Times New Roman"/>
                        </a:rPr>
                        <a:t>mandatory</a:t>
                      </a:r>
                      <a:endParaRPr lang="de-DE" sz="1600" dirty="0">
                        <a:effectLst/>
                        <a:latin typeface="Century Gothic"/>
                        <a:ea typeface="Calibri"/>
                        <a:cs typeface="Times New Roman"/>
                      </a:endParaRPr>
                    </a:p>
                  </a:txBody>
                  <a:tcPr marL="60939" marR="60939" marT="0" marB="0">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solidFill>
                      <a:srgbClr val="CCCCCC"/>
                    </a:solidFill>
                  </a:tcPr>
                </a:tc>
              </a:tr>
              <a:tr h="3417128">
                <a:tc>
                  <a:txBody>
                    <a:bodyPr/>
                    <a:lstStyle/>
                    <a:p>
                      <a:pPr>
                        <a:spcBef>
                          <a:spcPts val="400"/>
                        </a:spcBef>
                        <a:spcAft>
                          <a:spcPts val="400"/>
                        </a:spcAft>
                        <a:tabLst>
                          <a:tab pos="3063240" algn="ctr"/>
                        </a:tabLst>
                      </a:pPr>
                      <a:r>
                        <a:rPr lang="de-DE" sz="1600" b="1" dirty="0" smtClean="0">
                          <a:solidFill>
                            <a:srgbClr val="000000"/>
                          </a:solidFill>
                          <a:effectLst/>
                          <a:latin typeface="Arial"/>
                          <a:ea typeface="Calibri"/>
                          <a:cs typeface="Times New Roman"/>
                        </a:rPr>
                        <a:t>3: </a:t>
                      </a:r>
                      <a:r>
                        <a:rPr lang="de-DE" sz="1600" b="0" dirty="0" smtClean="0">
                          <a:solidFill>
                            <a:srgbClr val="000000"/>
                          </a:solidFill>
                          <a:effectLst/>
                          <a:latin typeface="Arial"/>
                          <a:ea typeface="Calibri"/>
                          <a:cs typeface="Times New Roman"/>
                        </a:rPr>
                        <a:t>Luxembourg, </a:t>
                      </a:r>
                      <a:r>
                        <a:rPr lang="de-DE" sz="1600" dirty="0" err="1" smtClean="0">
                          <a:solidFill>
                            <a:srgbClr val="000000"/>
                          </a:solidFill>
                          <a:effectLst/>
                          <a:latin typeface="Arial"/>
                          <a:ea typeface="Calibri"/>
                          <a:cs typeface="Times New Roman"/>
                        </a:rPr>
                        <a:t>Poland</a:t>
                      </a:r>
                      <a:r>
                        <a:rPr lang="de-DE" sz="1600" dirty="0">
                          <a:solidFill>
                            <a:srgbClr val="000000"/>
                          </a:solidFill>
                          <a:effectLst/>
                          <a:latin typeface="Arial"/>
                          <a:ea typeface="Calibri"/>
                          <a:cs typeface="Times New Roman"/>
                        </a:rPr>
                        <a:t>, </a:t>
                      </a:r>
                      <a:r>
                        <a:rPr lang="de-DE" sz="1600" dirty="0" err="1">
                          <a:solidFill>
                            <a:srgbClr val="000000"/>
                          </a:solidFill>
                          <a:effectLst/>
                          <a:latin typeface="Arial"/>
                          <a:ea typeface="Calibri"/>
                          <a:cs typeface="Times New Roman"/>
                        </a:rPr>
                        <a:t>Solvak</a:t>
                      </a:r>
                      <a:r>
                        <a:rPr lang="de-DE" sz="1600" dirty="0">
                          <a:solidFill>
                            <a:srgbClr val="000000"/>
                          </a:solidFill>
                          <a:effectLst/>
                          <a:latin typeface="Arial"/>
                          <a:ea typeface="Calibri"/>
                          <a:cs typeface="Times New Roman"/>
                        </a:rPr>
                        <a:t> </a:t>
                      </a:r>
                      <a:r>
                        <a:rPr lang="de-DE" sz="1600" dirty="0" err="1">
                          <a:solidFill>
                            <a:srgbClr val="000000"/>
                          </a:solidFill>
                          <a:effectLst/>
                          <a:latin typeface="Arial"/>
                          <a:ea typeface="Calibri"/>
                          <a:cs typeface="Times New Roman"/>
                        </a:rPr>
                        <a:t>Republic</a:t>
                      </a:r>
                      <a:endParaRPr lang="de-DE" sz="1600" dirty="0">
                        <a:effectLst/>
                        <a:latin typeface="Century Gothic"/>
                        <a:ea typeface="Calibri"/>
                        <a:cs typeface="Times New Roman"/>
                      </a:endParaRPr>
                    </a:p>
                  </a:txBody>
                  <a:tcPr marL="60939" marR="60939" marT="0" marB="0">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solidFill>
                      <a:srgbClr val="FFFFFF"/>
                    </a:solidFill>
                  </a:tcPr>
                </a:tc>
                <a:tc>
                  <a:txBody>
                    <a:bodyPr/>
                    <a:lstStyle/>
                    <a:p>
                      <a:pPr>
                        <a:spcBef>
                          <a:spcPts val="400"/>
                        </a:spcBef>
                        <a:spcAft>
                          <a:spcPts val="400"/>
                        </a:spcAft>
                        <a:tabLst>
                          <a:tab pos="3063240" algn="ctr"/>
                        </a:tabLst>
                      </a:pPr>
                      <a:r>
                        <a:rPr lang="en-US" sz="1600" b="1" dirty="0">
                          <a:solidFill>
                            <a:srgbClr val="000000"/>
                          </a:solidFill>
                          <a:effectLst/>
                          <a:latin typeface="Arial"/>
                          <a:ea typeface="Calibri"/>
                          <a:cs typeface="Times New Roman"/>
                        </a:rPr>
                        <a:t>4: </a:t>
                      </a:r>
                      <a:r>
                        <a:rPr lang="en-US" sz="1600" dirty="0">
                          <a:solidFill>
                            <a:srgbClr val="000000"/>
                          </a:solidFill>
                          <a:effectLst/>
                          <a:latin typeface="Arial"/>
                          <a:ea typeface="Calibri"/>
                          <a:cs typeface="Times New Roman"/>
                        </a:rPr>
                        <a:t>Cyprus, Greece, Malta, Latvia</a:t>
                      </a:r>
                      <a:endParaRPr lang="de-DE" sz="1600" dirty="0">
                        <a:effectLst/>
                        <a:latin typeface="Century Gothic"/>
                        <a:ea typeface="Calibri"/>
                        <a:cs typeface="Times New Roman"/>
                      </a:endParaRPr>
                    </a:p>
                  </a:txBody>
                  <a:tcPr marL="60939" marR="60939" marT="0" marB="0">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solidFill>
                      <a:srgbClr val="FFFFFF"/>
                    </a:solidFill>
                  </a:tcPr>
                </a:tc>
                <a:tc>
                  <a:txBody>
                    <a:bodyPr/>
                    <a:lstStyle/>
                    <a:p>
                      <a:pPr>
                        <a:spcBef>
                          <a:spcPts val="400"/>
                        </a:spcBef>
                        <a:spcAft>
                          <a:spcPts val="400"/>
                        </a:spcAft>
                        <a:tabLst>
                          <a:tab pos="3063240" algn="ctr"/>
                        </a:tabLst>
                      </a:pPr>
                      <a:r>
                        <a:rPr lang="en-US" sz="1600" b="1" dirty="0" smtClean="0">
                          <a:solidFill>
                            <a:srgbClr val="000000"/>
                          </a:solidFill>
                          <a:effectLst/>
                          <a:latin typeface="Arial"/>
                          <a:ea typeface="Calibri"/>
                          <a:cs typeface="Times New Roman"/>
                        </a:rPr>
                        <a:t>12: </a:t>
                      </a:r>
                      <a:r>
                        <a:rPr lang="en-US" sz="1500" dirty="0">
                          <a:solidFill>
                            <a:srgbClr val="000000"/>
                          </a:solidFill>
                          <a:effectLst/>
                          <a:latin typeface="Arial"/>
                          <a:ea typeface="Calibri"/>
                          <a:cs typeface="Times New Roman"/>
                        </a:rPr>
                        <a:t>Bulgaria, Czech Republic, Estonia, France*, Hungary, Italy, Lithuania**, Portugal*. Romania, Slovenia***, </a:t>
                      </a:r>
                      <a:r>
                        <a:rPr lang="en-US" sz="1500" dirty="0" smtClean="0">
                          <a:solidFill>
                            <a:srgbClr val="000000"/>
                          </a:solidFill>
                          <a:effectLst/>
                          <a:latin typeface="Arial"/>
                          <a:ea typeface="Calibri"/>
                          <a:cs typeface="Times New Roman"/>
                        </a:rPr>
                        <a:t>Spain, Turkey</a:t>
                      </a:r>
                      <a:endParaRPr lang="de-DE" sz="1500" dirty="0">
                        <a:effectLst/>
                        <a:latin typeface="Century Gothic"/>
                        <a:ea typeface="Calibri"/>
                        <a:cs typeface="Times New Roman"/>
                      </a:endParaRPr>
                    </a:p>
                    <a:p>
                      <a:pPr>
                        <a:spcBef>
                          <a:spcPts val="400"/>
                        </a:spcBef>
                        <a:spcAft>
                          <a:spcPts val="400"/>
                        </a:spcAft>
                        <a:tabLst>
                          <a:tab pos="3063240" algn="ctr"/>
                        </a:tabLst>
                      </a:pPr>
                      <a:r>
                        <a:rPr lang="en-US" sz="1200" dirty="0">
                          <a:solidFill>
                            <a:srgbClr val="000000"/>
                          </a:solidFill>
                          <a:effectLst/>
                          <a:latin typeface="Arial"/>
                          <a:ea typeface="Calibri"/>
                          <a:cs typeface="Times New Roman"/>
                        </a:rPr>
                        <a:t>* only felonies, resp. an actual criminal offence</a:t>
                      </a:r>
                      <a:endParaRPr lang="de-DE" sz="1200" dirty="0">
                        <a:effectLst/>
                        <a:latin typeface="Century Gothic"/>
                        <a:ea typeface="Calibri"/>
                        <a:cs typeface="Times New Roman"/>
                      </a:endParaRPr>
                    </a:p>
                    <a:p>
                      <a:pPr>
                        <a:spcBef>
                          <a:spcPts val="400"/>
                        </a:spcBef>
                        <a:spcAft>
                          <a:spcPts val="400"/>
                        </a:spcAft>
                        <a:tabLst>
                          <a:tab pos="3063240" algn="ctr"/>
                        </a:tabLst>
                      </a:pPr>
                      <a:r>
                        <a:rPr lang="en-US" sz="1200" dirty="0">
                          <a:solidFill>
                            <a:srgbClr val="000000"/>
                          </a:solidFill>
                          <a:effectLst/>
                          <a:latin typeface="Arial"/>
                          <a:ea typeface="Calibri"/>
                          <a:cs typeface="Times New Roman"/>
                        </a:rPr>
                        <a:t>** sexual assault, severe damage to health</a:t>
                      </a:r>
                      <a:endParaRPr lang="de-DE" sz="1200" dirty="0">
                        <a:effectLst/>
                        <a:latin typeface="Century Gothic"/>
                        <a:ea typeface="Calibri"/>
                        <a:cs typeface="Times New Roman"/>
                      </a:endParaRPr>
                    </a:p>
                    <a:p>
                      <a:pPr>
                        <a:spcBef>
                          <a:spcPts val="400"/>
                        </a:spcBef>
                        <a:spcAft>
                          <a:spcPts val="400"/>
                        </a:spcAft>
                        <a:tabLst>
                          <a:tab pos="3063240" algn="ctr"/>
                        </a:tabLst>
                      </a:pPr>
                      <a:r>
                        <a:rPr lang="en-US" sz="1200" dirty="0">
                          <a:solidFill>
                            <a:srgbClr val="000000"/>
                          </a:solidFill>
                          <a:effectLst/>
                          <a:latin typeface="Arial"/>
                          <a:ea typeface="Calibri"/>
                          <a:cs typeface="Times New Roman"/>
                        </a:rPr>
                        <a:t>*** only felonies with sentence of three years of imprisonment or more</a:t>
                      </a:r>
                      <a:endParaRPr lang="de-DE" sz="1200" dirty="0">
                        <a:effectLst/>
                        <a:latin typeface="Century Gothic"/>
                        <a:ea typeface="Calibri"/>
                        <a:cs typeface="Times New Roman"/>
                      </a:endParaRPr>
                    </a:p>
                  </a:txBody>
                  <a:tcPr marL="60939" marR="60939" marT="0" marB="0">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solidFill>
                      <a:srgbClr val="FFFFFF"/>
                    </a:solidFill>
                  </a:tcPr>
                </a:tc>
                <a:tc>
                  <a:txBody>
                    <a:bodyPr/>
                    <a:lstStyle/>
                    <a:p>
                      <a:pPr>
                        <a:spcBef>
                          <a:spcPts val="400"/>
                        </a:spcBef>
                        <a:spcAft>
                          <a:spcPts val="400"/>
                        </a:spcAft>
                        <a:tabLst>
                          <a:tab pos="3063240" algn="ctr"/>
                        </a:tabLst>
                      </a:pPr>
                      <a:r>
                        <a:rPr lang="de-DE" sz="1600" b="1" dirty="0" smtClean="0">
                          <a:solidFill>
                            <a:srgbClr val="000000"/>
                          </a:solidFill>
                          <a:effectLst/>
                          <a:latin typeface="Arial"/>
                          <a:ea typeface="Calibri"/>
                          <a:cs typeface="Times New Roman"/>
                        </a:rPr>
                        <a:t>9: </a:t>
                      </a:r>
                      <a:r>
                        <a:rPr lang="de-DE" sz="1600" dirty="0">
                          <a:solidFill>
                            <a:srgbClr val="000000"/>
                          </a:solidFill>
                          <a:effectLst/>
                          <a:latin typeface="Arial"/>
                          <a:ea typeface="Calibri"/>
                          <a:cs typeface="Times New Roman"/>
                        </a:rPr>
                        <a:t>Austria*, </a:t>
                      </a:r>
                      <a:r>
                        <a:rPr lang="de-DE" sz="1600" dirty="0" err="1">
                          <a:solidFill>
                            <a:srgbClr val="000000"/>
                          </a:solidFill>
                          <a:effectLst/>
                          <a:latin typeface="Arial"/>
                          <a:ea typeface="Calibri"/>
                          <a:cs typeface="Times New Roman"/>
                        </a:rPr>
                        <a:t>Belgium</a:t>
                      </a:r>
                      <a:r>
                        <a:rPr lang="de-DE" sz="1600" dirty="0">
                          <a:solidFill>
                            <a:srgbClr val="000000"/>
                          </a:solidFill>
                          <a:effectLst/>
                          <a:latin typeface="Arial"/>
                          <a:ea typeface="Calibri"/>
                          <a:cs typeface="Times New Roman"/>
                        </a:rPr>
                        <a:t>, </a:t>
                      </a:r>
                      <a:r>
                        <a:rPr lang="de-DE" sz="1600" dirty="0" err="1">
                          <a:solidFill>
                            <a:srgbClr val="000000"/>
                          </a:solidFill>
                          <a:effectLst/>
                          <a:latin typeface="Arial"/>
                          <a:ea typeface="Calibri"/>
                          <a:cs typeface="Times New Roman"/>
                        </a:rPr>
                        <a:t>Denmark</a:t>
                      </a:r>
                      <a:r>
                        <a:rPr lang="de-DE" sz="1600" dirty="0">
                          <a:solidFill>
                            <a:srgbClr val="000000"/>
                          </a:solidFill>
                          <a:effectLst/>
                          <a:latin typeface="Arial"/>
                          <a:ea typeface="Calibri"/>
                          <a:cs typeface="Times New Roman"/>
                        </a:rPr>
                        <a:t>, Germany, </a:t>
                      </a:r>
                      <a:r>
                        <a:rPr lang="de-DE" sz="1600" dirty="0" err="1">
                          <a:solidFill>
                            <a:srgbClr val="000000"/>
                          </a:solidFill>
                          <a:effectLst/>
                          <a:latin typeface="Arial"/>
                          <a:ea typeface="Calibri"/>
                          <a:cs typeface="Times New Roman"/>
                        </a:rPr>
                        <a:t>Ireland</a:t>
                      </a:r>
                      <a:r>
                        <a:rPr lang="de-DE" sz="1600" dirty="0">
                          <a:solidFill>
                            <a:srgbClr val="000000"/>
                          </a:solidFill>
                          <a:effectLst/>
                          <a:latin typeface="Arial"/>
                          <a:ea typeface="Calibri"/>
                          <a:cs typeface="Times New Roman"/>
                        </a:rPr>
                        <a:t>, </a:t>
                      </a:r>
                      <a:r>
                        <a:rPr lang="de-DE" sz="1600" dirty="0" err="1">
                          <a:solidFill>
                            <a:srgbClr val="000000"/>
                          </a:solidFill>
                          <a:effectLst/>
                          <a:latin typeface="Arial"/>
                          <a:ea typeface="Calibri"/>
                          <a:cs typeface="Times New Roman"/>
                        </a:rPr>
                        <a:t>Finland</a:t>
                      </a:r>
                      <a:r>
                        <a:rPr lang="de-DE" sz="1600" dirty="0">
                          <a:solidFill>
                            <a:srgbClr val="000000"/>
                          </a:solidFill>
                          <a:effectLst/>
                          <a:latin typeface="Arial"/>
                          <a:ea typeface="Calibri"/>
                          <a:cs typeface="Times New Roman"/>
                        </a:rPr>
                        <a:t>*, </a:t>
                      </a:r>
                      <a:r>
                        <a:rPr lang="de-DE" sz="1600" dirty="0" err="1" smtClean="0">
                          <a:solidFill>
                            <a:srgbClr val="000000"/>
                          </a:solidFill>
                          <a:effectLst/>
                          <a:latin typeface="Arial"/>
                          <a:ea typeface="Calibri"/>
                          <a:cs typeface="Times New Roman"/>
                        </a:rPr>
                        <a:t>Netherlands</a:t>
                      </a:r>
                      <a:r>
                        <a:rPr lang="de-DE" sz="1600" dirty="0">
                          <a:solidFill>
                            <a:srgbClr val="000000"/>
                          </a:solidFill>
                          <a:effectLst/>
                          <a:latin typeface="Arial"/>
                          <a:ea typeface="Calibri"/>
                          <a:cs typeface="Times New Roman"/>
                        </a:rPr>
                        <a:t>, </a:t>
                      </a:r>
                      <a:r>
                        <a:rPr lang="de-DE" sz="1600" dirty="0" err="1">
                          <a:solidFill>
                            <a:srgbClr val="000000"/>
                          </a:solidFill>
                          <a:effectLst/>
                          <a:latin typeface="Arial"/>
                          <a:ea typeface="Calibri"/>
                          <a:cs typeface="Times New Roman"/>
                        </a:rPr>
                        <a:t>Sweden</a:t>
                      </a:r>
                      <a:r>
                        <a:rPr lang="de-DE" sz="1600" dirty="0">
                          <a:solidFill>
                            <a:srgbClr val="000000"/>
                          </a:solidFill>
                          <a:effectLst/>
                          <a:latin typeface="Arial"/>
                          <a:ea typeface="Calibri"/>
                          <a:cs typeface="Times New Roman"/>
                        </a:rPr>
                        <a:t>, UK</a:t>
                      </a:r>
                      <a:endParaRPr lang="de-DE" sz="1600" dirty="0">
                        <a:effectLst/>
                        <a:latin typeface="Century Gothic"/>
                        <a:ea typeface="Calibri"/>
                        <a:cs typeface="Times New Roman"/>
                      </a:endParaRPr>
                    </a:p>
                    <a:p>
                      <a:pPr>
                        <a:spcBef>
                          <a:spcPts val="400"/>
                        </a:spcBef>
                        <a:spcAft>
                          <a:spcPts val="400"/>
                        </a:spcAft>
                        <a:tabLst>
                          <a:tab pos="3063240" algn="ctr"/>
                        </a:tabLst>
                      </a:pPr>
                      <a:r>
                        <a:rPr lang="en-US" sz="1200" dirty="0">
                          <a:solidFill>
                            <a:srgbClr val="000000"/>
                          </a:solidFill>
                          <a:effectLst/>
                          <a:latin typeface="Arial"/>
                          <a:ea typeface="Calibri"/>
                          <a:cs typeface="Times New Roman"/>
                        </a:rPr>
                        <a:t>* mandatory reporting overruled by rules of confidentiality</a:t>
                      </a:r>
                      <a:endParaRPr lang="de-DE" sz="1200" dirty="0">
                        <a:effectLst/>
                        <a:latin typeface="Century Gothic"/>
                        <a:ea typeface="Calibri"/>
                        <a:cs typeface="Times New Roman"/>
                      </a:endParaRPr>
                    </a:p>
                  </a:txBody>
                  <a:tcPr marL="60939" marR="60939" marT="0" marB="0">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solidFill>
                      <a:srgbClr val="FFFFFF"/>
                    </a:solidFill>
                  </a:tcPr>
                </a:tc>
              </a:tr>
            </a:tbl>
          </a:graphicData>
        </a:graphic>
      </p:graphicFrame>
      <p:sp>
        <p:nvSpPr>
          <p:cNvPr id="10261" name="Rectangle 1"/>
          <p:cNvSpPr>
            <a:spLocks noChangeArrowheads="1"/>
          </p:cNvSpPr>
          <p:nvPr/>
        </p:nvSpPr>
        <p:spPr bwMode="auto">
          <a:xfrm>
            <a:off x="2230440" y="1650486"/>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eaLnBrk="0" hangingPunct="0">
              <a:spcBef>
                <a:spcPct val="20000"/>
              </a:spcBef>
              <a:buClr>
                <a:schemeClr val="folHlink"/>
              </a:buClr>
              <a:buSzPct val="90000"/>
              <a:buFont typeface="Wingdings" pitchFamily="2" charset="2"/>
              <a:buChar char="n"/>
              <a:tabLst>
                <a:tab pos="3063875" algn="ctr"/>
              </a:tabLst>
              <a:defRPr sz="2800">
                <a:solidFill>
                  <a:schemeClr val="tx1"/>
                </a:solidFill>
                <a:latin typeface="Century Gothic" pitchFamily="34" charset="0"/>
              </a:defRPr>
            </a:lvl1pPr>
            <a:lvl2pPr marL="742950" indent="-285750" eaLnBrk="0" hangingPunct="0">
              <a:spcBef>
                <a:spcPct val="20000"/>
              </a:spcBef>
              <a:buClr>
                <a:schemeClr val="accent1"/>
              </a:buClr>
              <a:buSzPct val="75000"/>
              <a:buFont typeface="Wingdings" pitchFamily="2" charset="2"/>
              <a:buChar char="n"/>
              <a:tabLst>
                <a:tab pos="3063875" algn="ctr"/>
              </a:tabLst>
              <a:defRPr sz="2600">
                <a:solidFill>
                  <a:schemeClr val="tx1"/>
                </a:solidFill>
                <a:latin typeface="Century Gothic" pitchFamily="34" charset="0"/>
              </a:defRPr>
            </a:lvl2pPr>
            <a:lvl3pPr marL="1143000" indent="-228600" eaLnBrk="0" hangingPunct="0">
              <a:spcBef>
                <a:spcPct val="20000"/>
              </a:spcBef>
              <a:buClr>
                <a:schemeClr val="folHlink"/>
              </a:buClr>
              <a:buSzPct val="55000"/>
              <a:buFont typeface="Wingdings" pitchFamily="2" charset="2"/>
              <a:buChar char="n"/>
              <a:tabLst>
                <a:tab pos="3063875" algn="ctr"/>
              </a:tabLst>
              <a:defRPr sz="2300">
                <a:solidFill>
                  <a:schemeClr val="tx1"/>
                </a:solidFill>
                <a:latin typeface="Century Gothic" pitchFamily="34" charset="0"/>
              </a:defRPr>
            </a:lvl3pPr>
            <a:lvl4pPr marL="1600200" indent="-228600" eaLnBrk="0" hangingPunct="0">
              <a:spcBef>
                <a:spcPct val="20000"/>
              </a:spcBef>
              <a:buClr>
                <a:schemeClr val="accent1"/>
              </a:buClr>
              <a:buFont typeface="Wingdings" pitchFamily="2" charset="2"/>
              <a:buChar char="§"/>
              <a:tabLst>
                <a:tab pos="3063875" algn="ctr"/>
              </a:tabLst>
              <a:defRPr sz="2000">
                <a:solidFill>
                  <a:schemeClr val="tx1"/>
                </a:solidFill>
                <a:latin typeface="Century Gothic" pitchFamily="34" charset="0"/>
              </a:defRPr>
            </a:lvl4pPr>
            <a:lvl5pPr marL="2057400" indent="-228600" eaLnBrk="0" hangingPunct="0">
              <a:spcBef>
                <a:spcPct val="20000"/>
              </a:spcBef>
              <a:buClr>
                <a:schemeClr val="accent1"/>
              </a:buClr>
              <a:buFont typeface="Wingdings" pitchFamily="2" charset="2"/>
              <a:buChar char="§"/>
              <a:tabLst>
                <a:tab pos="3063875" algn="ctr"/>
              </a:tabLst>
              <a:defRPr sz="2000">
                <a:solidFill>
                  <a:schemeClr val="tx1"/>
                </a:solidFill>
                <a:latin typeface="Century Gothic" pitchFamily="34" charset="0"/>
              </a:defRPr>
            </a:lvl5pPr>
            <a:lvl6pPr marL="2514600" indent="-228600" eaLnBrk="0" fontAlgn="base" hangingPunct="0">
              <a:spcBef>
                <a:spcPct val="20000"/>
              </a:spcBef>
              <a:spcAft>
                <a:spcPct val="0"/>
              </a:spcAft>
              <a:buClr>
                <a:schemeClr val="accent1"/>
              </a:buClr>
              <a:buFont typeface="Wingdings" pitchFamily="2" charset="2"/>
              <a:buChar char="§"/>
              <a:tabLst>
                <a:tab pos="3063875" algn="ctr"/>
              </a:tabLst>
              <a:defRPr sz="2000">
                <a:solidFill>
                  <a:schemeClr val="tx1"/>
                </a:solidFill>
                <a:latin typeface="Century Gothic" pitchFamily="34" charset="0"/>
              </a:defRPr>
            </a:lvl6pPr>
            <a:lvl7pPr marL="2971800" indent="-228600" eaLnBrk="0" fontAlgn="base" hangingPunct="0">
              <a:spcBef>
                <a:spcPct val="20000"/>
              </a:spcBef>
              <a:spcAft>
                <a:spcPct val="0"/>
              </a:spcAft>
              <a:buClr>
                <a:schemeClr val="accent1"/>
              </a:buClr>
              <a:buFont typeface="Wingdings" pitchFamily="2" charset="2"/>
              <a:buChar char="§"/>
              <a:tabLst>
                <a:tab pos="3063875" algn="ctr"/>
              </a:tabLst>
              <a:defRPr sz="2000">
                <a:solidFill>
                  <a:schemeClr val="tx1"/>
                </a:solidFill>
                <a:latin typeface="Century Gothic" pitchFamily="34" charset="0"/>
              </a:defRPr>
            </a:lvl7pPr>
            <a:lvl8pPr marL="3429000" indent="-228600" eaLnBrk="0" fontAlgn="base" hangingPunct="0">
              <a:spcBef>
                <a:spcPct val="20000"/>
              </a:spcBef>
              <a:spcAft>
                <a:spcPct val="0"/>
              </a:spcAft>
              <a:buClr>
                <a:schemeClr val="accent1"/>
              </a:buClr>
              <a:buFont typeface="Wingdings" pitchFamily="2" charset="2"/>
              <a:buChar char="§"/>
              <a:tabLst>
                <a:tab pos="3063875" algn="ctr"/>
              </a:tabLst>
              <a:defRPr sz="2000">
                <a:solidFill>
                  <a:schemeClr val="tx1"/>
                </a:solidFill>
                <a:latin typeface="Century Gothic" pitchFamily="34" charset="0"/>
              </a:defRPr>
            </a:lvl8pPr>
            <a:lvl9pPr marL="3886200" indent="-228600" eaLnBrk="0" fontAlgn="base" hangingPunct="0">
              <a:spcBef>
                <a:spcPct val="20000"/>
              </a:spcBef>
              <a:spcAft>
                <a:spcPct val="0"/>
              </a:spcAft>
              <a:buClr>
                <a:schemeClr val="accent1"/>
              </a:buClr>
              <a:buFont typeface="Wingdings" pitchFamily="2" charset="2"/>
              <a:buChar char="§"/>
              <a:tabLst>
                <a:tab pos="3063875" algn="ctr"/>
              </a:tabLst>
              <a:defRPr sz="2000">
                <a:solidFill>
                  <a:schemeClr val="tx1"/>
                </a:solidFill>
                <a:latin typeface="Century Gothic" pitchFamily="34" charset="0"/>
              </a:defRPr>
            </a:lvl9pPr>
          </a:lstStyle>
          <a:p>
            <a:pPr>
              <a:spcBef>
                <a:spcPct val="0"/>
              </a:spcBef>
              <a:buClrTx/>
              <a:buSzTx/>
              <a:buFontTx/>
              <a:buNone/>
            </a:pPr>
            <a:endParaRPr lang="de-DE" altLang="de-DE" sz="1800" smtClean="0">
              <a:solidFill>
                <a:srgbClr val="4D4D4D"/>
              </a:solidFill>
              <a:latin typeface="Arial" pitchFamily="34" charset="0"/>
            </a:endParaRPr>
          </a:p>
        </p:txBody>
      </p:sp>
    </p:spTree>
    <p:extLst>
      <p:ext uri="{BB962C8B-B14F-4D97-AF65-F5344CB8AC3E}">
        <p14:creationId xmlns:p14="http://schemas.microsoft.com/office/powerpoint/2010/main" val="3434645019"/>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2"/>
          <p:cNvSpPr>
            <a:spLocks noGrp="1" noChangeArrowheads="1"/>
          </p:cNvSpPr>
          <p:nvPr>
            <p:ph type="title"/>
          </p:nvPr>
        </p:nvSpPr>
        <p:spPr/>
        <p:txBody>
          <a:bodyPr/>
          <a:lstStyle/>
          <a:p>
            <a:pPr eaLnBrk="1" hangingPunct="1"/>
            <a:r>
              <a:rPr lang="de-DE" altLang="de-DE" sz="2800" b="1" dirty="0">
                <a:solidFill>
                  <a:srgbClr val="E67402"/>
                </a:solidFill>
              </a:rPr>
              <a:t>Schutzauftrag </a:t>
            </a:r>
            <a:br>
              <a:rPr lang="de-DE" altLang="de-DE" sz="2800" b="1" dirty="0">
                <a:solidFill>
                  <a:srgbClr val="E67402"/>
                </a:solidFill>
              </a:rPr>
            </a:br>
            <a:r>
              <a:rPr lang="de-DE" altLang="de-DE" sz="2800" b="1" dirty="0">
                <a:solidFill>
                  <a:srgbClr val="4D4D4D"/>
                </a:solidFill>
              </a:rPr>
              <a:t>im internationalen Vergleich</a:t>
            </a:r>
            <a:endParaRPr lang="de-DE" altLang="de-DE" sz="2400" b="1" dirty="0" smtClean="0"/>
          </a:p>
        </p:txBody>
      </p:sp>
      <p:sp>
        <p:nvSpPr>
          <p:cNvPr id="58371" name="Rectangle 3"/>
          <p:cNvSpPr>
            <a:spLocks noGrp="1" noChangeArrowheads="1"/>
          </p:cNvSpPr>
          <p:nvPr>
            <p:ph type="body" idx="1"/>
          </p:nvPr>
        </p:nvSpPr>
        <p:spPr>
          <a:xfrm>
            <a:off x="914400" y="1635125"/>
            <a:ext cx="7113588" cy="4530725"/>
          </a:xfrm>
        </p:spPr>
        <p:txBody>
          <a:bodyPr/>
          <a:lstStyle/>
          <a:p>
            <a:pPr eaLnBrk="1" hangingPunct="1"/>
            <a:r>
              <a:rPr lang="de-DE" altLang="de-DE" sz="2400" b="1" dirty="0" smtClean="0"/>
              <a:t>Ziel: Schutz durch Kenntnis der Kinderschutzbehörde</a:t>
            </a:r>
            <a:br>
              <a:rPr lang="de-DE" altLang="de-DE" sz="2400" b="1" dirty="0" smtClean="0"/>
            </a:br>
            <a:r>
              <a:rPr lang="de-DE" altLang="de-DE" sz="2000" b="1" i="1" dirty="0" err="1" smtClean="0"/>
              <a:t>Realising</a:t>
            </a:r>
            <a:r>
              <a:rPr lang="de-DE" altLang="de-DE" sz="2000" b="1" i="1" dirty="0" smtClean="0"/>
              <a:t> </a:t>
            </a:r>
            <a:r>
              <a:rPr lang="de-DE" altLang="de-DE" sz="2000" b="1" i="1" dirty="0" err="1" smtClean="0"/>
              <a:t>Rights</a:t>
            </a:r>
            <a:r>
              <a:rPr lang="de-DE" altLang="de-DE" sz="2000" b="1" i="1" dirty="0" smtClean="0"/>
              <a:t>?</a:t>
            </a:r>
            <a:r>
              <a:rPr lang="de-DE" altLang="de-DE" sz="2000" b="1" dirty="0" smtClean="0"/>
              <a:t/>
            </a:r>
            <a:br>
              <a:rPr lang="de-DE" altLang="de-DE" sz="2000" b="1" dirty="0" smtClean="0"/>
            </a:br>
            <a:r>
              <a:rPr lang="de-DE" altLang="de-DE" sz="2200" b="1" dirty="0" smtClean="0">
                <a:solidFill>
                  <a:schemeClr val="accent1"/>
                </a:solidFill>
              </a:rPr>
              <a:t>Estland</a:t>
            </a:r>
          </a:p>
          <a:p>
            <a:pPr lvl="1" eaLnBrk="1" hangingPunct="1"/>
            <a:r>
              <a:rPr lang="de-DE" altLang="de-DE" sz="2100" dirty="0" smtClean="0"/>
              <a:t>Meldepflicht für alle Bürger</a:t>
            </a:r>
            <a:br>
              <a:rPr lang="de-DE" altLang="de-DE" sz="2100" dirty="0" smtClean="0"/>
            </a:br>
            <a:r>
              <a:rPr lang="de-DE" altLang="de-DE" sz="2100" dirty="0" smtClean="0"/>
              <a:t>und Professionelle</a:t>
            </a:r>
          </a:p>
          <a:p>
            <a:pPr lvl="2" eaLnBrk="1" hangingPunct="1"/>
            <a:r>
              <a:rPr lang="de-DE" altLang="de-DE" sz="1800" dirty="0" smtClean="0"/>
              <a:t>an Kinderschutzbehörde</a:t>
            </a:r>
          </a:p>
          <a:p>
            <a:pPr lvl="2" eaLnBrk="1" hangingPunct="1"/>
            <a:r>
              <a:rPr lang="de-DE" altLang="de-DE" sz="1800" dirty="0" smtClean="0"/>
              <a:t>an Strafverfolgungsbehörde</a:t>
            </a:r>
          </a:p>
          <a:p>
            <a:pPr lvl="1" eaLnBrk="1" hangingPunct="1"/>
            <a:r>
              <a:rPr lang="de-DE" altLang="de-DE" sz="2100" dirty="0" smtClean="0"/>
              <a:t>Strafbarkeit der Nichtmeldung</a:t>
            </a:r>
          </a:p>
          <a:p>
            <a:pPr lvl="1" eaLnBrk="1" hangingPunct="1"/>
            <a:r>
              <a:rPr lang="de-DE" altLang="de-DE" sz="2100" dirty="0" smtClean="0"/>
              <a:t>Forschung: knapp unter 29% wahrgenommener </a:t>
            </a:r>
            <a:br>
              <a:rPr lang="de-DE" altLang="de-DE" sz="2100" dirty="0" smtClean="0"/>
            </a:br>
            <a:r>
              <a:rPr lang="de-DE" altLang="de-DE" sz="2100" dirty="0" smtClean="0"/>
              <a:t>Gefährdung wird mitgeteilt (</a:t>
            </a:r>
            <a:r>
              <a:rPr lang="de-DE" altLang="de-DE" sz="2100" dirty="0" err="1" smtClean="0"/>
              <a:t>Soo</a:t>
            </a:r>
            <a:r>
              <a:rPr lang="de-DE" altLang="de-DE" sz="2100" dirty="0" smtClean="0"/>
              <a:t> et al. 2009)</a:t>
            </a:r>
            <a:endParaRPr lang="de-DE" altLang="de-DE" sz="1100" dirty="0"/>
          </a:p>
          <a:p>
            <a:pPr lvl="1" eaLnBrk="1" hangingPunct="1"/>
            <a:endParaRPr lang="de-DE" altLang="de-DE" sz="2100" dirty="0" smtClean="0"/>
          </a:p>
        </p:txBody>
      </p:sp>
      <p:pic>
        <p:nvPicPr>
          <p:cNvPr id="58372"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15000" y="2232075"/>
            <a:ext cx="3435350" cy="22050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57139678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Fußzeilenplatzhalter 4"/>
          <p:cNvSpPr>
            <a:spLocks noGrp="1"/>
          </p:cNvSpPr>
          <p:nvPr>
            <p:ph type="ftr" sz="quarter" idx="11"/>
          </p:nvPr>
        </p:nvSpPr>
        <p:spPr>
          <a:noFill/>
        </p:spPr>
        <p:txBody>
          <a:bodyPr/>
          <a:lstStyle>
            <a:lvl1pPr eaLnBrk="0" hangingPunct="0">
              <a:defRPr sz="1900">
                <a:solidFill>
                  <a:schemeClr val="tx1"/>
                </a:solidFill>
                <a:latin typeface="Arial" pitchFamily="34" charset="0"/>
              </a:defRPr>
            </a:lvl1pPr>
            <a:lvl2pPr marL="742950" indent="-285750" eaLnBrk="0" hangingPunct="0">
              <a:defRPr sz="1900">
                <a:solidFill>
                  <a:schemeClr val="tx1"/>
                </a:solidFill>
                <a:latin typeface="Arial" pitchFamily="34" charset="0"/>
              </a:defRPr>
            </a:lvl2pPr>
            <a:lvl3pPr marL="1143000" indent="-228600" eaLnBrk="0" hangingPunct="0">
              <a:defRPr sz="1900">
                <a:solidFill>
                  <a:schemeClr val="tx1"/>
                </a:solidFill>
                <a:latin typeface="Arial" pitchFamily="34" charset="0"/>
              </a:defRPr>
            </a:lvl3pPr>
            <a:lvl4pPr marL="1600200" indent="-228600" eaLnBrk="0" hangingPunct="0">
              <a:defRPr sz="1900">
                <a:solidFill>
                  <a:schemeClr val="tx1"/>
                </a:solidFill>
                <a:latin typeface="Arial" pitchFamily="34" charset="0"/>
              </a:defRPr>
            </a:lvl4pPr>
            <a:lvl5pPr marL="2057400" indent="-228600" eaLnBrk="0" hangingPunct="0">
              <a:defRPr sz="1900">
                <a:solidFill>
                  <a:schemeClr val="tx1"/>
                </a:solidFill>
                <a:latin typeface="Arial" pitchFamily="34" charset="0"/>
              </a:defRPr>
            </a:lvl5pPr>
            <a:lvl6pPr marL="2514600" indent="-228600" eaLnBrk="0" fontAlgn="base" hangingPunct="0">
              <a:spcBef>
                <a:spcPct val="0"/>
              </a:spcBef>
              <a:spcAft>
                <a:spcPct val="0"/>
              </a:spcAft>
              <a:defRPr sz="1900">
                <a:solidFill>
                  <a:schemeClr val="tx1"/>
                </a:solidFill>
                <a:latin typeface="Arial" pitchFamily="34" charset="0"/>
              </a:defRPr>
            </a:lvl6pPr>
            <a:lvl7pPr marL="2971800" indent="-228600" eaLnBrk="0" fontAlgn="base" hangingPunct="0">
              <a:spcBef>
                <a:spcPct val="0"/>
              </a:spcBef>
              <a:spcAft>
                <a:spcPct val="0"/>
              </a:spcAft>
              <a:defRPr sz="1900">
                <a:solidFill>
                  <a:schemeClr val="tx1"/>
                </a:solidFill>
                <a:latin typeface="Arial" pitchFamily="34" charset="0"/>
              </a:defRPr>
            </a:lvl7pPr>
            <a:lvl8pPr marL="3429000" indent="-228600" eaLnBrk="0" fontAlgn="base" hangingPunct="0">
              <a:spcBef>
                <a:spcPct val="0"/>
              </a:spcBef>
              <a:spcAft>
                <a:spcPct val="0"/>
              </a:spcAft>
              <a:defRPr sz="1900">
                <a:solidFill>
                  <a:schemeClr val="tx1"/>
                </a:solidFill>
                <a:latin typeface="Arial" pitchFamily="34" charset="0"/>
              </a:defRPr>
            </a:lvl8pPr>
            <a:lvl9pPr marL="3886200" indent="-228600" eaLnBrk="0" fontAlgn="base" hangingPunct="0">
              <a:spcBef>
                <a:spcPct val="0"/>
              </a:spcBef>
              <a:spcAft>
                <a:spcPct val="0"/>
              </a:spcAft>
              <a:defRPr sz="1900">
                <a:solidFill>
                  <a:schemeClr val="tx1"/>
                </a:solidFill>
                <a:latin typeface="Arial" pitchFamily="34" charset="0"/>
              </a:defRPr>
            </a:lvl9pPr>
          </a:lstStyle>
          <a:p>
            <a:pPr eaLnBrk="1" hangingPunct="1"/>
            <a:r>
              <a:rPr lang="de-DE" altLang="de-DE" sz="1000" smtClean="0">
                <a:solidFill>
                  <a:srgbClr val="4D4D4D"/>
                </a:solidFill>
              </a:rPr>
              <a:t>Deutsches Institut für Jugendhilfe und Familienrecht e.V. (DIJuF)</a:t>
            </a:r>
          </a:p>
        </p:txBody>
      </p:sp>
      <p:sp>
        <p:nvSpPr>
          <p:cNvPr id="63491" name="Rectangle 2"/>
          <p:cNvSpPr>
            <a:spLocks noGrp="1" noChangeArrowheads="1"/>
          </p:cNvSpPr>
          <p:nvPr>
            <p:ph type="title"/>
          </p:nvPr>
        </p:nvSpPr>
        <p:spPr/>
        <p:txBody>
          <a:bodyPr/>
          <a:lstStyle/>
          <a:p>
            <a:pPr eaLnBrk="1" hangingPunct="1"/>
            <a:r>
              <a:rPr lang="de-DE" altLang="de-DE" sz="2800" b="1" dirty="0">
                <a:solidFill>
                  <a:schemeClr val="accent1"/>
                </a:solidFill>
              </a:rPr>
              <a:t>Sicherheit </a:t>
            </a:r>
            <a:r>
              <a:rPr lang="de-DE" altLang="de-DE" sz="2800" b="1" dirty="0" smtClean="0">
                <a:solidFill>
                  <a:schemeClr val="accent1"/>
                </a:solidFill>
              </a:rPr>
              <a:t/>
            </a:r>
            <a:br>
              <a:rPr lang="de-DE" altLang="de-DE" sz="2800" b="1" dirty="0" smtClean="0">
                <a:solidFill>
                  <a:schemeClr val="accent1"/>
                </a:solidFill>
              </a:rPr>
            </a:br>
            <a:r>
              <a:rPr lang="de-DE" altLang="de-DE" sz="2800" b="1" dirty="0" smtClean="0">
                <a:solidFill>
                  <a:schemeClr val="tx1"/>
                </a:solidFill>
              </a:rPr>
              <a:t>in Frühen Hilfen und Kinderschutz</a:t>
            </a:r>
            <a:endParaRPr lang="de-DE" altLang="de-DE" sz="2400" b="1" dirty="0" smtClean="0"/>
          </a:p>
        </p:txBody>
      </p:sp>
      <p:sp>
        <p:nvSpPr>
          <p:cNvPr id="63493" name="Rectangle 3"/>
          <p:cNvSpPr txBox="1">
            <a:spLocks noChangeArrowheads="1"/>
          </p:cNvSpPr>
          <p:nvPr/>
        </p:nvSpPr>
        <p:spPr bwMode="auto">
          <a:xfrm>
            <a:off x="914400" y="1600200"/>
            <a:ext cx="5832475" cy="4530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defRPr sz="1900">
                <a:solidFill>
                  <a:schemeClr val="tx1"/>
                </a:solidFill>
                <a:latin typeface="Arial" pitchFamily="34" charset="0"/>
              </a:defRPr>
            </a:lvl1pPr>
            <a:lvl2pPr marL="742950" indent="-285750" eaLnBrk="0" hangingPunct="0">
              <a:defRPr sz="1900">
                <a:solidFill>
                  <a:schemeClr val="tx1"/>
                </a:solidFill>
                <a:latin typeface="Arial" pitchFamily="34" charset="0"/>
              </a:defRPr>
            </a:lvl2pPr>
            <a:lvl3pPr marL="1143000" indent="-228600" eaLnBrk="0" hangingPunct="0">
              <a:defRPr sz="1900">
                <a:solidFill>
                  <a:schemeClr val="tx1"/>
                </a:solidFill>
                <a:latin typeface="Arial" pitchFamily="34" charset="0"/>
              </a:defRPr>
            </a:lvl3pPr>
            <a:lvl4pPr marL="1600200" indent="-228600" eaLnBrk="0" hangingPunct="0">
              <a:defRPr sz="1900">
                <a:solidFill>
                  <a:schemeClr val="tx1"/>
                </a:solidFill>
                <a:latin typeface="Arial" pitchFamily="34" charset="0"/>
              </a:defRPr>
            </a:lvl4pPr>
            <a:lvl5pPr marL="2057400" indent="-228600" eaLnBrk="0" hangingPunct="0">
              <a:defRPr sz="1900">
                <a:solidFill>
                  <a:schemeClr val="tx1"/>
                </a:solidFill>
                <a:latin typeface="Arial" pitchFamily="34" charset="0"/>
              </a:defRPr>
            </a:lvl5pPr>
            <a:lvl6pPr marL="2514600" indent="-228600" eaLnBrk="0" fontAlgn="base" hangingPunct="0">
              <a:spcBef>
                <a:spcPct val="0"/>
              </a:spcBef>
              <a:spcAft>
                <a:spcPct val="0"/>
              </a:spcAft>
              <a:defRPr sz="1900">
                <a:solidFill>
                  <a:schemeClr val="tx1"/>
                </a:solidFill>
                <a:latin typeface="Arial" pitchFamily="34" charset="0"/>
              </a:defRPr>
            </a:lvl6pPr>
            <a:lvl7pPr marL="2971800" indent="-228600" eaLnBrk="0" fontAlgn="base" hangingPunct="0">
              <a:spcBef>
                <a:spcPct val="0"/>
              </a:spcBef>
              <a:spcAft>
                <a:spcPct val="0"/>
              </a:spcAft>
              <a:defRPr sz="1900">
                <a:solidFill>
                  <a:schemeClr val="tx1"/>
                </a:solidFill>
                <a:latin typeface="Arial" pitchFamily="34" charset="0"/>
              </a:defRPr>
            </a:lvl7pPr>
            <a:lvl8pPr marL="3429000" indent="-228600" eaLnBrk="0" fontAlgn="base" hangingPunct="0">
              <a:spcBef>
                <a:spcPct val="0"/>
              </a:spcBef>
              <a:spcAft>
                <a:spcPct val="0"/>
              </a:spcAft>
              <a:defRPr sz="1900">
                <a:solidFill>
                  <a:schemeClr val="tx1"/>
                </a:solidFill>
                <a:latin typeface="Arial" pitchFamily="34" charset="0"/>
              </a:defRPr>
            </a:lvl8pPr>
            <a:lvl9pPr marL="3886200" indent="-228600" eaLnBrk="0" fontAlgn="base" hangingPunct="0">
              <a:spcBef>
                <a:spcPct val="0"/>
              </a:spcBef>
              <a:spcAft>
                <a:spcPct val="0"/>
              </a:spcAft>
              <a:defRPr sz="1900">
                <a:solidFill>
                  <a:schemeClr val="tx1"/>
                </a:solidFill>
                <a:latin typeface="Arial" pitchFamily="34" charset="0"/>
              </a:defRPr>
            </a:lvl9pPr>
          </a:lstStyle>
          <a:p>
            <a:pPr eaLnBrk="1" hangingPunct="1">
              <a:lnSpc>
                <a:spcPct val="90000"/>
              </a:lnSpc>
              <a:spcBef>
                <a:spcPct val="20000"/>
              </a:spcBef>
              <a:buClr>
                <a:srgbClr val="FF9900"/>
              </a:buClr>
              <a:buSzPct val="90000"/>
              <a:buFont typeface="Wingdings" pitchFamily="2" charset="2"/>
              <a:buNone/>
            </a:pPr>
            <a:endParaRPr lang="de-DE" altLang="de-DE" sz="2400" dirty="0" smtClean="0">
              <a:solidFill>
                <a:srgbClr val="4D4D4D"/>
              </a:solidFill>
              <a:latin typeface="Century Gothic" pitchFamily="34" charset="0"/>
            </a:endParaRPr>
          </a:p>
          <a:p>
            <a:pPr eaLnBrk="1" hangingPunct="1">
              <a:lnSpc>
                <a:spcPct val="90000"/>
              </a:lnSpc>
              <a:spcBef>
                <a:spcPct val="20000"/>
              </a:spcBef>
              <a:buClr>
                <a:srgbClr val="FF9900"/>
              </a:buClr>
              <a:buSzPct val="90000"/>
              <a:buFont typeface="Wingdings" pitchFamily="2" charset="2"/>
              <a:buNone/>
            </a:pPr>
            <a:r>
              <a:rPr lang="de-DE" altLang="de-DE" sz="2400" dirty="0">
                <a:solidFill>
                  <a:srgbClr val="4D4D4D"/>
                </a:solidFill>
                <a:cs typeface="Arial" panose="020B0604020202020204" pitchFamily="34" charset="0"/>
              </a:rPr>
              <a:t>„Ja, am liebsten möchte man 100-prozentige Sicherheit, ne. 100 Prozent, aber die hat man einfach nicht.“ (</a:t>
            </a:r>
            <a:r>
              <a:rPr lang="de-DE" altLang="de-DE" sz="2400" dirty="0" smtClean="0">
                <a:solidFill>
                  <a:srgbClr val="4D4D4D"/>
                </a:solidFill>
                <a:cs typeface="Arial" panose="020B0604020202020204" pitchFamily="34" charset="0"/>
              </a:rPr>
              <a:t>Kita-Erzieherin, CEINAV 2014)</a:t>
            </a:r>
          </a:p>
          <a:p>
            <a:pPr eaLnBrk="1" hangingPunct="1">
              <a:lnSpc>
                <a:spcPct val="90000"/>
              </a:lnSpc>
              <a:spcBef>
                <a:spcPct val="20000"/>
              </a:spcBef>
              <a:buClr>
                <a:srgbClr val="FF9900"/>
              </a:buClr>
              <a:buSzPct val="90000"/>
              <a:buFont typeface="Wingdings" pitchFamily="2" charset="2"/>
              <a:buNone/>
            </a:pPr>
            <a:endParaRPr lang="de-DE" altLang="de-DE" sz="2400" dirty="0">
              <a:solidFill>
                <a:srgbClr val="4D4D4D"/>
              </a:solidFill>
              <a:cs typeface="Arial" panose="020B0604020202020204" pitchFamily="34" charset="0"/>
            </a:endParaRPr>
          </a:p>
          <a:p>
            <a:pPr eaLnBrk="1" hangingPunct="1">
              <a:lnSpc>
                <a:spcPct val="90000"/>
              </a:lnSpc>
              <a:spcBef>
                <a:spcPct val="20000"/>
              </a:spcBef>
              <a:buClr>
                <a:srgbClr val="FF9900"/>
              </a:buClr>
              <a:buSzPct val="90000"/>
              <a:buFont typeface="Wingdings" pitchFamily="2" charset="2"/>
              <a:buNone/>
            </a:pPr>
            <a:r>
              <a:rPr lang="de-DE" altLang="de-DE" sz="2400" dirty="0">
                <a:solidFill>
                  <a:srgbClr val="4D4D4D"/>
                </a:solidFill>
                <a:cs typeface="Arial" panose="020B0604020202020204" pitchFamily="34" charset="0"/>
              </a:rPr>
              <a:t>„Also, wir wollen nicht, dass jetzt eine Kollegin, die das jetzt mitkriegt, panisch losrennt und alles in Gang setzt.“ (</a:t>
            </a:r>
            <a:r>
              <a:rPr lang="de-DE" altLang="de-DE" sz="2400" dirty="0" smtClean="0">
                <a:solidFill>
                  <a:srgbClr val="4D4D4D"/>
                </a:solidFill>
                <a:cs typeface="Arial" panose="020B0604020202020204" pitchFamily="34" charset="0"/>
              </a:rPr>
              <a:t>Grundschulleiterin, CEINAV)</a:t>
            </a:r>
          </a:p>
          <a:p>
            <a:pPr lvl="1" eaLnBrk="1" hangingPunct="1">
              <a:spcBef>
                <a:spcPct val="20000"/>
              </a:spcBef>
              <a:buClr>
                <a:srgbClr val="E67402"/>
              </a:buClr>
              <a:buSzPct val="75000"/>
              <a:buFont typeface="Wingdings" pitchFamily="2" charset="2"/>
              <a:buChar char="n"/>
            </a:pPr>
            <a:endParaRPr lang="de-DE" altLang="de-DE" sz="1100" dirty="0" smtClean="0">
              <a:solidFill>
                <a:srgbClr val="4D4D4D"/>
              </a:solidFill>
              <a:latin typeface="Century Gothic" pitchFamily="34" charset="0"/>
            </a:endParaRPr>
          </a:p>
        </p:txBody>
      </p:sp>
    </p:spTree>
    <p:extLst>
      <p:ext uri="{BB962C8B-B14F-4D97-AF65-F5344CB8AC3E}">
        <p14:creationId xmlns:p14="http://schemas.microsoft.com/office/powerpoint/2010/main" val="3675286725"/>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Fußzeilenplatzhalter 4"/>
          <p:cNvSpPr>
            <a:spLocks noGrp="1"/>
          </p:cNvSpPr>
          <p:nvPr>
            <p:ph type="ftr" sz="quarter" idx="11"/>
          </p:nvPr>
        </p:nvSpPr>
        <p:spPr>
          <a:noFill/>
        </p:spPr>
        <p:txBody>
          <a:bodyPr/>
          <a:lstStyle>
            <a:lvl1pPr eaLnBrk="0" hangingPunct="0">
              <a:defRPr sz="1900">
                <a:solidFill>
                  <a:schemeClr val="tx1"/>
                </a:solidFill>
                <a:latin typeface="Arial" pitchFamily="34" charset="0"/>
              </a:defRPr>
            </a:lvl1pPr>
            <a:lvl2pPr marL="742950" indent="-285750" eaLnBrk="0" hangingPunct="0">
              <a:defRPr sz="1900">
                <a:solidFill>
                  <a:schemeClr val="tx1"/>
                </a:solidFill>
                <a:latin typeface="Arial" pitchFamily="34" charset="0"/>
              </a:defRPr>
            </a:lvl2pPr>
            <a:lvl3pPr marL="1143000" indent="-228600" eaLnBrk="0" hangingPunct="0">
              <a:defRPr sz="1900">
                <a:solidFill>
                  <a:schemeClr val="tx1"/>
                </a:solidFill>
                <a:latin typeface="Arial" pitchFamily="34" charset="0"/>
              </a:defRPr>
            </a:lvl3pPr>
            <a:lvl4pPr marL="1600200" indent="-228600" eaLnBrk="0" hangingPunct="0">
              <a:defRPr sz="1900">
                <a:solidFill>
                  <a:schemeClr val="tx1"/>
                </a:solidFill>
                <a:latin typeface="Arial" pitchFamily="34" charset="0"/>
              </a:defRPr>
            </a:lvl4pPr>
            <a:lvl5pPr marL="2057400" indent="-228600" eaLnBrk="0" hangingPunct="0">
              <a:defRPr sz="1900">
                <a:solidFill>
                  <a:schemeClr val="tx1"/>
                </a:solidFill>
                <a:latin typeface="Arial" pitchFamily="34" charset="0"/>
              </a:defRPr>
            </a:lvl5pPr>
            <a:lvl6pPr marL="2514600" indent="-228600" eaLnBrk="0" fontAlgn="base" hangingPunct="0">
              <a:spcBef>
                <a:spcPct val="0"/>
              </a:spcBef>
              <a:spcAft>
                <a:spcPct val="0"/>
              </a:spcAft>
              <a:defRPr sz="1900">
                <a:solidFill>
                  <a:schemeClr val="tx1"/>
                </a:solidFill>
                <a:latin typeface="Arial" pitchFamily="34" charset="0"/>
              </a:defRPr>
            </a:lvl6pPr>
            <a:lvl7pPr marL="2971800" indent="-228600" eaLnBrk="0" fontAlgn="base" hangingPunct="0">
              <a:spcBef>
                <a:spcPct val="0"/>
              </a:spcBef>
              <a:spcAft>
                <a:spcPct val="0"/>
              </a:spcAft>
              <a:defRPr sz="1900">
                <a:solidFill>
                  <a:schemeClr val="tx1"/>
                </a:solidFill>
                <a:latin typeface="Arial" pitchFamily="34" charset="0"/>
              </a:defRPr>
            </a:lvl7pPr>
            <a:lvl8pPr marL="3429000" indent="-228600" eaLnBrk="0" fontAlgn="base" hangingPunct="0">
              <a:spcBef>
                <a:spcPct val="0"/>
              </a:spcBef>
              <a:spcAft>
                <a:spcPct val="0"/>
              </a:spcAft>
              <a:defRPr sz="1900">
                <a:solidFill>
                  <a:schemeClr val="tx1"/>
                </a:solidFill>
                <a:latin typeface="Arial" pitchFamily="34" charset="0"/>
              </a:defRPr>
            </a:lvl8pPr>
            <a:lvl9pPr marL="3886200" indent="-228600" eaLnBrk="0" fontAlgn="base" hangingPunct="0">
              <a:spcBef>
                <a:spcPct val="0"/>
              </a:spcBef>
              <a:spcAft>
                <a:spcPct val="0"/>
              </a:spcAft>
              <a:defRPr sz="1900">
                <a:solidFill>
                  <a:schemeClr val="tx1"/>
                </a:solidFill>
                <a:latin typeface="Arial" pitchFamily="34" charset="0"/>
              </a:defRPr>
            </a:lvl9pPr>
          </a:lstStyle>
          <a:p>
            <a:pPr eaLnBrk="1" hangingPunct="1"/>
            <a:r>
              <a:rPr lang="de-DE" altLang="de-DE" sz="1000" smtClean="0">
                <a:solidFill>
                  <a:srgbClr val="4D4D4D"/>
                </a:solidFill>
              </a:rPr>
              <a:t>Deutsches Institut für Jugendhilfe und Familienrecht e.V. (DIJuF)</a:t>
            </a:r>
          </a:p>
        </p:txBody>
      </p:sp>
      <p:sp>
        <p:nvSpPr>
          <p:cNvPr id="59395" name="Rectangle 2"/>
          <p:cNvSpPr>
            <a:spLocks noGrp="1" noChangeArrowheads="1"/>
          </p:cNvSpPr>
          <p:nvPr>
            <p:ph type="title"/>
          </p:nvPr>
        </p:nvSpPr>
        <p:spPr/>
        <p:txBody>
          <a:bodyPr/>
          <a:lstStyle/>
          <a:p>
            <a:pPr eaLnBrk="1" hangingPunct="1"/>
            <a:r>
              <a:rPr lang="de-DE" altLang="de-DE" sz="2800" b="1" dirty="0">
                <a:solidFill>
                  <a:srgbClr val="E67402"/>
                </a:solidFill>
              </a:rPr>
              <a:t>Schutzauftrag </a:t>
            </a:r>
            <a:br>
              <a:rPr lang="de-DE" altLang="de-DE" sz="2800" b="1" dirty="0">
                <a:solidFill>
                  <a:srgbClr val="E67402"/>
                </a:solidFill>
              </a:rPr>
            </a:br>
            <a:r>
              <a:rPr lang="de-DE" altLang="de-DE" sz="2800" b="1" dirty="0">
                <a:solidFill>
                  <a:srgbClr val="4D4D4D"/>
                </a:solidFill>
              </a:rPr>
              <a:t>im internationalen Vergleich</a:t>
            </a:r>
            <a:endParaRPr lang="de-DE" altLang="de-DE" sz="3000" b="1" dirty="0" smtClean="0"/>
          </a:p>
        </p:txBody>
      </p:sp>
      <p:sp>
        <p:nvSpPr>
          <p:cNvPr id="59396" name="Rectangle 3"/>
          <p:cNvSpPr>
            <a:spLocks noGrp="1" noChangeArrowheads="1"/>
          </p:cNvSpPr>
          <p:nvPr>
            <p:ph type="body" idx="1"/>
          </p:nvPr>
        </p:nvSpPr>
        <p:spPr>
          <a:xfrm>
            <a:off x="914400" y="1600200"/>
            <a:ext cx="7402016" cy="4530725"/>
          </a:xfrm>
        </p:spPr>
        <p:txBody>
          <a:bodyPr/>
          <a:lstStyle/>
          <a:p>
            <a:pPr eaLnBrk="1" hangingPunct="1"/>
            <a:r>
              <a:rPr lang="de-DE" altLang="de-DE" sz="2400" b="1" dirty="0" smtClean="0"/>
              <a:t>Ziel: Schutz durch Kenntnis der Kinderschutzbehörde</a:t>
            </a:r>
            <a:br>
              <a:rPr lang="de-DE" altLang="de-DE" sz="2400" b="1" dirty="0" smtClean="0"/>
            </a:br>
            <a:r>
              <a:rPr lang="de-DE" altLang="de-DE" sz="2400" b="1" i="1" dirty="0" err="1" smtClean="0"/>
              <a:t>Realising</a:t>
            </a:r>
            <a:r>
              <a:rPr lang="de-DE" altLang="de-DE" sz="2400" b="1" i="1" dirty="0" smtClean="0"/>
              <a:t> </a:t>
            </a:r>
            <a:r>
              <a:rPr lang="de-DE" altLang="de-DE" sz="2400" b="1" i="1" dirty="0" err="1" smtClean="0"/>
              <a:t>Rights</a:t>
            </a:r>
            <a:r>
              <a:rPr lang="de-DE" altLang="de-DE" sz="2400" b="1" i="1" dirty="0" smtClean="0"/>
              <a:t>?</a:t>
            </a:r>
            <a:r>
              <a:rPr lang="de-DE" altLang="de-DE" sz="2400" b="1" dirty="0" smtClean="0"/>
              <a:t/>
            </a:r>
            <a:br>
              <a:rPr lang="de-DE" altLang="de-DE" sz="2400" b="1" dirty="0" smtClean="0"/>
            </a:br>
            <a:r>
              <a:rPr lang="de-DE" altLang="de-DE" sz="2200" b="1" dirty="0" smtClean="0">
                <a:solidFill>
                  <a:schemeClr val="accent1"/>
                </a:solidFill>
              </a:rPr>
              <a:t>Schweden</a:t>
            </a:r>
          </a:p>
          <a:p>
            <a:pPr lvl="1" eaLnBrk="1" hangingPunct="1"/>
            <a:r>
              <a:rPr lang="de-DE" altLang="de-DE" sz="2100" dirty="0" smtClean="0"/>
              <a:t>Meldepflicht für alle </a:t>
            </a:r>
            <a:r>
              <a:rPr lang="de-DE" altLang="de-DE" sz="2100" dirty="0" err="1" smtClean="0"/>
              <a:t>Profes</a:t>
            </a:r>
            <a:r>
              <a:rPr lang="de-DE" altLang="de-DE" sz="2100" dirty="0" smtClean="0"/>
              <a:t>-</a:t>
            </a:r>
            <a:br>
              <a:rPr lang="de-DE" altLang="de-DE" sz="2100" dirty="0" smtClean="0"/>
            </a:br>
            <a:r>
              <a:rPr lang="de-DE" altLang="de-DE" sz="2100" dirty="0" err="1" smtClean="0"/>
              <a:t>sionellen</a:t>
            </a:r>
            <a:endParaRPr lang="de-DE" altLang="de-DE" sz="2100" dirty="0" smtClean="0"/>
          </a:p>
          <a:p>
            <a:pPr lvl="2" eaLnBrk="1" hangingPunct="1"/>
            <a:r>
              <a:rPr lang="de-DE" altLang="de-DE" sz="1800" dirty="0" smtClean="0"/>
              <a:t>an Kinderschutzbehörde</a:t>
            </a:r>
          </a:p>
          <a:p>
            <a:pPr lvl="1" eaLnBrk="1" hangingPunct="1">
              <a:buClr>
                <a:srgbClr val="E67402"/>
              </a:buClr>
            </a:pPr>
            <a:r>
              <a:rPr lang="de-DE" altLang="de-DE" sz="2100" dirty="0" smtClean="0">
                <a:solidFill>
                  <a:srgbClr val="4D4D4D"/>
                </a:solidFill>
              </a:rPr>
              <a:t>Anspruch auf anonyme </a:t>
            </a:r>
            <a:r>
              <a:rPr lang="de-DE" altLang="de-DE" sz="2100" dirty="0" err="1" smtClean="0">
                <a:solidFill>
                  <a:srgbClr val="4D4D4D"/>
                </a:solidFill>
              </a:rPr>
              <a:t>Fachbera</a:t>
            </a:r>
            <a:r>
              <a:rPr lang="de-DE" altLang="de-DE" sz="2100" dirty="0" smtClean="0">
                <a:solidFill>
                  <a:srgbClr val="4D4D4D"/>
                </a:solidFill>
              </a:rPr>
              <a:t>-</a:t>
            </a:r>
            <a:br>
              <a:rPr lang="de-DE" altLang="de-DE" sz="2100" dirty="0" smtClean="0">
                <a:solidFill>
                  <a:srgbClr val="4D4D4D"/>
                </a:solidFill>
              </a:rPr>
            </a:br>
            <a:r>
              <a:rPr lang="de-DE" altLang="de-DE" sz="2100" dirty="0" err="1" smtClean="0">
                <a:solidFill>
                  <a:srgbClr val="4D4D4D"/>
                </a:solidFill>
              </a:rPr>
              <a:t>tung</a:t>
            </a:r>
            <a:r>
              <a:rPr lang="de-DE" altLang="de-DE" sz="2100" dirty="0" smtClean="0">
                <a:solidFill>
                  <a:srgbClr val="4D4D4D"/>
                </a:solidFill>
              </a:rPr>
              <a:t> durch Kinderschutzfachkraft</a:t>
            </a:r>
            <a:endParaRPr lang="de-DE" altLang="de-DE" sz="2100" dirty="0" smtClean="0"/>
          </a:p>
          <a:p>
            <a:pPr lvl="1" eaLnBrk="1" hangingPunct="1"/>
            <a:r>
              <a:rPr lang="de-DE" altLang="de-DE" sz="2100" dirty="0" smtClean="0"/>
              <a:t>Forschung: Mitteilung wahrgenommener Gefährdung </a:t>
            </a:r>
          </a:p>
          <a:p>
            <a:pPr lvl="2" eaLnBrk="1" hangingPunct="1"/>
            <a:r>
              <a:rPr lang="de-DE" altLang="de-DE" sz="1800" dirty="0" smtClean="0"/>
              <a:t>in Tageseinrichtungen 37% (</a:t>
            </a:r>
            <a:r>
              <a:rPr lang="de-DE" altLang="de-DE" sz="1800" dirty="0" err="1" smtClean="0"/>
              <a:t>Sundell</a:t>
            </a:r>
            <a:r>
              <a:rPr lang="de-DE" altLang="de-DE" sz="1800" dirty="0" smtClean="0"/>
              <a:t> 2007)</a:t>
            </a:r>
          </a:p>
          <a:p>
            <a:pPr lvl="2" eaLnBrk="1" hangingPunct="1"/>
            <a:r>
              <a:rPr lang="de-DE" altLang="de-DE" sz="1800" dirty="0" smtClean="0"/>
              <a:t>in Kinderklinik 55% (</a:t>
            </a:r>
            <a:r>
              <a:rPr lang="de-DE" altLang="de-DE" sz="1800" dirty="0" err="1" smtClean="0"/>
              <a:t>Tingberg</a:t>
            </a:r>
            <a:r>
              <a:rPr lang="de-DE" altLang="de-DE" sz="1800" dirty="0" smtClean="0"/>
              <a:t> 2010)</a:t>
            </a:r>
          </a:p>
          <a:p>
            <a:pPr lvl="1" eaLnBrk="1" hangingPunct="1"/>
            <a:endParaRPr lang="de-DE" altLang="de-DE" sz="1100" dirty="0" smtClean="0"/>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644324" y="1556792"/>
            <a:ext cx="2483382" cy="30963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792793214"/>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Fußzeilenplatzhalter 5"/>
          <p:cNvSpPr>
            <a:spLocks noGrp="1"/>
          </p:cNvSpPr>
          <p:nvPr>
            <p:ph type="ftr" sz="quarter" idx="11"/>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de-DE" altLang="de-DE" smtClean="0">
                <a:solidFill>
                  <a:srgbClr val="4D4D4D"/>
                </a:solidFill>
              </a:rPr>
              <a:t>Deutsches Institut für Jugendhilfe und Familienrecht e.V. (DIJuF)</a:t>
            </a:r>
          </a:p>
        </p:txBody>
      </p:sp>
      <p:sp>
        <p:nvSpPr>
          <p:cNvPr id="12291" name="Rectangle 2"/>
          <p:cNvSpPr>
            <a:spLocks noGrp="1" noChangeArrowheads="1"/>
          </p:cNvSpPr>
          <p:nvPr>
            <p:ph type="title"/>
          </p:nvPr>
        </p:nvSpPr>
        <p:spPr/>
        <p:txBody>
          <a:bodyPr/>
          <a:lstStyle/>
          <a:p>
            <a:pPr eaLnBrk="1" hangingPunct="1"/>
            <a:r>
              <a:rPr lang="de-DE" altLang="de-DE" sz="2800" b="1" dirty="0">
                <a:solidFill>
                  <a:srgbClr val="E67402"/>
                </a:solidFill>
              </a:rPr>
              <a:t>Schutzauftrag </a:t>
            </a:r>
            <a:br>
              <a:rPr lang="de-DE" altLang="de-DE" sz="2800" b="1" dirty="0">
                <a:solidFill>
                  <a:srgbClr val="E67402"/>
                </a:solidFill>
              </a:rPr>
            </a:br>
            <a:r>
              <a:rPr lang="de-DE" altLang="de-DE" sz="2800" b="1" dirty="0">
                <a:solidFill>
                  <a:srgbClr val="4D4D4D"/>
                </a:solidFill>
              </a:rPr>
              <a:t>im internationalen Vergleich</a:t>
            </a:r>
            <a:endParaRPr lang="de-DE" altLang="de-DE" sz="3000" b="1" dirty="0" smtClean="0">
              <a:solidFill>
                <a:schemeClr val="accent1"/>
              </a:solidFill>
            </a:endParaRPr>
          </a:p>
        </p:txBody>
      </p:sp>
      <p:sp>
        <p:nvSpPr>
          <p:cNvPr id="12292" name="Rectangle 13"/>
          <p:cNvSpPr>
            <a:spLocks noChangeArrowheads="1"/>
          </p:cNvSpPr>
          <p:nvPr/>
        </p:nvSpPr>
        <p:spPr bwMode="auto">
          <a:xfrm>
            <a:off x="900113" y="1557338"/>
            <a:ext cx="6624637" cy="4465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20000"/>
              </a:spcBef>
              <a:buClr>
                <a:srgbClr val="FF9900"/>
              </a:buClr>
              <a:buSzPct val="90000"/>
              <a:buFont typeface="Wingdings" pitchFamily="2" charset="2"/>
              <a:buChar char="n"/>
            </a:pPr>
            <a:endParaRPr lang="de-DE" altLang="de-DE" sz="2200" b="1" dirty="0" smtClean="0">
              <a:solidFill>
                <a:srgbClr val="4D4D4D"/>
              </a:solidFill>
              <a:latin typeface="Century Gothic" pitchFamily="34" charset="0"/>
            </a:endParaRPr>
          </a:p>
          <a:p>
            <a:pPr eaLnBrk="1" hangingPunct="1">
              <a:spcBef>
                <a:spcPct val="20000"/>
              </a:spcBef>
              <a:buClr>
                <a:srgbClr val="FF9900"/>
              </a:buClr>
              <a:buSzPct val="90000"/>
              <a:buFont typeface="Wingdings" pitchFamily="2" charset="2"/>
              <a:buChar char="n"/>
            </a:pPr>
            <a:endParaRPr lang="de-DE" altLang="de-DE" sz="2200" b="1" dirty="0" smtClean="0">
              <a:solidFill>
                <a:srgbClr val="4D4D4D"/>
              </a:solidFill>
              <a:latin typeface="Century Gothic" pitchFamily="34" charset="0"/>
            </a:endParaRPr>
          </a:p>
        </p:txBody>
      </p:sp>
      <p:sp>
        <p:nvSpPr>
          <p:cNvPr id="12293" name="Rectangle 3"/>
          <p:cNvSpPr>
            <a:spLocks noChangeArrowheads="1"/>
          </p:cNvSpPr>
          <p:nvPr/>
        </p:nvSpPr>
        <p:spPr bwMode="auto">
          <a:xfrm>
            <a:off x="1052513" y="1557338"/>
            <a:ext cx="6759575" cy="4465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spcBef>
                <a:spcPct val="20000"/>
              </a:spcBef>
              <a:buClr>
                <a:srgbClr val="FF9900"/>
              </a:buClr>
              <a:buSzPct val="90000"/>
              <a:defRPr/>
            </a:pPr>
            <a:r>
              <a:rPr lang="de-DE" sz="2400" b="1" dirty="0">
                <a:solidFill>
                  <a:srgbClr val="E67402"/>
                </a:solidFill>
                <a:latin typeface="Century Gothic" pitchFamily="34" charset="0"/>
              </a:rPr>
              <a:t>Finnland</a:t>
            </a:r>
          </a:p>
          <a:p>
            <a:pPr marL="342900" indent="-342900">
              <a:spcBef>
                <a:spcPct val="20000"/>
              </a:spcBef>
              <a:buClr>
                <a:srgbClr val="FF9900"/>
              </a:buClr>
              <a:buSzPct val="90000"/>
              <a:buFont typeface="Wingdings" pitchFamily="2" charset="2"/>
              <a:buChar char="n"/>
            </a:pPr>
            <a:r>
              <a:rPr lang="de-DE" altLang="de-DE" sz="2100" kern="0" dirty="0">
                <a:solidFill>
                  <a:srgbClr val="4D4D4D"/>
                </a:solidFill>
                <a:latin typeface="Century Gothic"/>
              </a:rPr>
              <a:t>Einführung einer Meldepflicht für alle </a:t>
            </a:r>
            <a:r>
              <a:rPr lang="de-DE" altLang="de-DE" sz="2100" kern="0" dirty="0" smtClean="0">
                <a:solidFill>
                  <a:srgbClr val="4D4D4D"/>
                </a:solidFill>
                <a:latin typeface="Century Gothic"/>
              </a:rPr>
              <a:t>Pro-</a:t>
            </a:r>
            <a:r>
              <a:rPr lang="de-DE" altLang="de-DE" sz="2100" kern="0" dirty="0" err="1" smtClean="0">
                <a:solidFill>
                  <a:srgbClr val="4D4D4D"/>
                </a:solidFill>
                <a:latin typeface="Century Gothic"/>
              </a:rPr>
              <a:t>fessionellen</a:t>
            </a:r>
            <a:r>
              <a:rPr lang="de-DE" altLang="de-DE" sz="2100" kern="0" dirty="0" smtClean="0">
                <a:solidFill>
                  <a:srgbClr val="4D4D4D"/>
                </a:solidFill>
                <a:latin typeface="Century Gothic"/>
              </a:rPr>
              <a:t> </a:t>
            </a:r>
            <a:r>
              <a:rPr lang="de-DE" altLang="de-DE" sz="2100" kern="0" dirty="0">
                <a:solidFill>
                  <a:srgbClr val="4D4D4D"/>
                </a:solidFill>
                <a:latin typeface="Century Gothic"/>
              </a:rPr>
              <a:t>mit Kinderschutzgesetz 2007</a:t>
            </a:r>
          </a:p>
          <a:p>
            <a:pPr marL="342900" indent="-342900">
              <a:spcBef>
                <a:spcPct val="20000"/>
              </a:spcBef>
              <a:buClr>
                <a:srgbClr val="FF9900"/>
              </a:buClr>
              <a:buSzPct val="90000"/>
              <a:buFont typeface="Wingdings" pitchFamily="2" charset="2"/>
              <a:buChar char="n"/>
            </a:pPr>
            <a:r>
              <a:rPr lang="de-DE" altLang="de-DE" sz="2100" kern="0" dirty="0">
                <a:solidFill>
                  <a:srgbClr val="4D4D4D"/>
                </a:solidFill>
                <a:latin typeface="Century Gothic"/>
              </a:rPr>
              <a:t>als Erfolg gefeiert, da Zahl der </a:t>
            </a:r>
            <a:br>
              <a:rPr lang="de-DE" altLang="de-DE" sz="2100" kern="0" dirty="0">
                <a:solidFill>
                  <a:srgbClr val="4D4D4D"/>
                </a:solidFill>
                <a:latin typeface="Century Gothic"/>
              </a:rPr>
            </a:br>
            <a:r>
              <a:rPr lang="de-DE" altLang="de-DE" sz="2100" kern="0" dirty="0">
                <a:solidFill>
                  <a:srgbClr val="4D4D4D"/>
                </a:solidFill>
                <a:latin typeface="Century Gothic"/>
              </a:rPr>
              <a:t>Meldungen signifikant gestiegen ist</a:t>
            </a:r>
          </a:p>
          <a:p>
            <a:pPr marL="342900" indent="-342900">
              <a:spcBef>
                <a:spcPct val="20000"/>
              </a:spcBef>
              <a:buClr>
                <a:srgbClr val="FF9900"/>
              </a:buClr>
              <a:buSzPct val="90000"/>
              <a:buFont typeface="Wingdings" pitchFamily="2" charset="2"/>
              <a:buChar char="Ø"/>
              <a:defRPr/>
            </a:pPr>
            <a:r>
              <a:rPr lang="de-DE" sz="2100" dirty="0">
                <a:solidFill>
                  <a:srgbClr val="4D4D4D"/>
                </a:solidFill>
                <a:latin typeface="Century Gothic" pitchFamily="34" charset="0"/>
              </a:rPr>
              <a:t>Vorsicht bei </a:t>
            </a:r>
            <a:r>
              <a:rPr lang="de-DE" sz="2100" dirty="0" smtClean="0">
                <a:solidFill>
                  <a:srgbClr val="4D4D4D"/>
                </a:solidFill>
                <a:latin typeface="Century Gothic" pitchFamily="34" charset="0"/>
              </a:rPr>
              <a:t>Ursache-Wirkung-Schlussfolge-rungen </a:t>
            </a:r>
            <a:r>
              <a:rPr lang="de-DE" sz="2100" dirty="0">
                <a:solidFill>
                  <a:srgbClr val="4D4D4D"/>
                </a:solidFill>
                <a:latin typeface="Century Gothic" pitchFamily="34" charset="0"/>
              </a:rPr>
              <a:t>bei Entwicklung </a:t>
            </a:r>
            <a:r>
              <a:rPr lang="de-DE" sz="2100" dirty="0" smtClean="0">
                <a:solidFill>
                  <a:srgbClr val="4D4D4D"/>
                </a:solidFill>
                <a:latin typeface="Century Gothic" pitchFamily="34" charset="0"/>
              </a:rPr>
              <a:t>des Melde-</a:t>
            </a:r>
            <a:br>
              <a:rPr lang="de-DE" sz="2100" dirty="0" smtClean="0">
                <a:solidFill>
                  <a:srgbClr val="4D4D4D"/>
                </a:solidFill>
                <a:latin typeface="Century Gothic" pitchFamily="34" charset="0"/>
              </a:rPr>
            </a:br>
            <a:r>
              <a:rPr lang="de-DE" sz="2100" dirty="0" err="1" smtClean="0">
                <a:solidFill>
                  <a:srgbClr val="4D4D4D"/>
                </a:solidFill>
                <a:latin typeface="Century Gothic" pitchFamily="34" charset="0"/>
              </a:rPr>
              <a:t>verhaltens</a:t>
            </a:r>
            <a:r>
              <a:rPr lang="de-DE" sz="2100" dirty="0" smtClean="0">
                <a:solidFill>
                  <a:srgbClr val="4D4D4D"/>
                </a:solidFill>
                <a:latin typeface="Century Gothic" pitchFamily="34" charset="0"/>
              </a:rPr>
              <a:t> </a:t>
            </a:r>
            <a:r>
              <a:rPr lang="de-DE" sz="2100" dirty="0">
                <a:solidFill>
                  <a:srgbClr val="4D4D4D"/>
                </a:solidFill>
                <a:latin typeface="Century Gothic" pitchFamily="34" charset="0"/>
              </a:rPr>
              <a:t>in letzten 10 Jahren</a:t>
            </a:r>
          </a:p>
          <a:p>
            <a:pPr>
              <a:spcBef>
                <a:spcPct val="20000"/>
              </a:spcBef>
              <a:buClr>
                <a:srgbClr val="FF9900"/>
              </a:buClr>
              <a:buSzPct val="90000"/>
              <a:defRPr/>
            </a:pPr>
            <a:r>
              <a:rPr lang="de-DE" sz="2400" b="1" dirty="0">
                <a:solidFill>
                  <a:srgbClr val="E67402"/>
                </a:solidFill>
                <a:latin typeface="Century Gothic" pitchFamily="34" charset="0"/>
              </a:rPr>
              <a:t>Niederlande</a:t>
            </a:r>
          </a:p>
          <a:p>
            <a:pPr marL="342900" indent="-342900">
              <a:spcBef>
                <a:spcPct val="20000"/>
              </a:spcBef>
              <a:buClr>
                <a:srgbClr val="FF9900"/>
              </a:buClr>
              <a:buSzPct val="90000"/>
              <a:buFont typeface="Wingdings" pitchFamily="2" charset="2"/>
              <a:buChar char="n"/>
            </a:pPr>
            <a:r>
              <a:rPr lang="de-DE" altLang="de-DE" sz="2100" kern="0" dirty="0">
                <a:solidFill>
                  <a:srgbClr val="4D4D4D"/>
                </a:solidFill>
                <a:latin typeface="Century Gothic"/>
              </a:rPr>
              <a:t>keine Meldepflicht, aber Steigerung </a:t>
            </a:r>
            <a:r>
              <a:rPr lang="de-DE" altLang="de-DE" sz="2100" kern="0" dirty="0" smtClean="0">
                <a:solidFill>
                  <a:srgbClr val="4D4D4D"/>
                </a:solidFill>
                <a:latin typeface="Century Gothic"/>
              </a:rPr>
              <a:t>um </a:t>
            </a:r>
            <a:r>
              <a:rPr lang="de-DE" altLang="de-DE" sz="2100" kern="0" dirty="0">
                <a:solidFill>
                  <a:srgbClr val="4D4D4D"/>
                </a:solidFill>
                <a:latin typeface="Century Gothic"/>
              </a:rPr>
              <a:t>82%</a:t>
            </a:r>
          </a:p>
          <a:p>
            <a:pPr marL="800100" lvl="1" indent="-342900">
              <a:spcBef>
                <a:spcPct val="20000"/>
              </a:spcBef>
              <a:buClr>
                <a:srgbClr val="FF9900"/>
              </a:buClr>
              <a:buSzPct val="90000"/>
              <a:buFont typeface="Wingdings" pitchFamily="2" charset="2"/>
              <a:buChar char="n"/>
            </a:pPr>
            <a:r>
              <a:rPr lang="de-DE" altLang="de-DE" sz="2000" kern="0" dirty="0">
                <a:solidFill>
                  <a:srgbClr val="4D4D4D"/>
                </a:solidFill>
                <a:latin typeface="Century Gothic"/>
              </a:rPr>
              <a:t>2004: 34.061 Meldungen</a:t>
            </a:r>
          </a:p>
          <a:p>
            <a:pPr marL="800100" lvl="1" indent="-342900">
              <a:spcBef>
                <a:spcPct val="20000"/>
              </a:spcBef>
              <a:buClr>
                <a:srgbClr val="FF9900"/>
              </a:buClr>
              <a:buSzPct val="90000"/>
              <a:buFont typeface="Wingdings" pitchFamily="2" charset="2"/>
              <a:buChar char="n"/>
            </a:pPr>
            <a:r>
              <a:rPr lang="de-DE" altLang="de-DE" sz="2000" kern="0" dirty="0">
                <a:solidFill>
                  <a:srgbClr val="4D4D4D"/>
                </a:solidFill>
                <a:latin typeface="Century Gothic"/>
              </a:rPr>
              <a:t>2010: 62.001 Meldungen</a:t>
            </a:r>
          </a:p>
          <a:p>
            <a:pPr marL="800100" lvl="1" indent="-342900">
              <a:spcBef>
                <a:spcPct val="20000"/>
              </a:spcBef>
              <a:buClr>
                <a:srgbClr val="FF9900"/>
              </a:buClr>
              <a:buSzPct val="90000"/>
              <a:buFont typeface="Wingdings" pitchFamily="2" charset="2"/>
              <a:buChar char="n"/>
              <a:defRPr/>
            </a:pPr>
            <a:endParaRPr lang="de-DE" sz="2400" dirty="0">
              <a:solidFill>
                <a:srgbClr val="4D4D4D"/>
              </a:solidFill>
              <a:latin typeface="Century Gothic" pitchFamily="34" charset="0"/>
            </a:endParaRPr>
          </a:p>
        </p:txBody>
      </p:sp>
      <p:pic>
        <p:nvPicPr>
          <p:cNvPr id="12294" name="Picture 2" descr="http://www.mygeo.info/landkarten/finnland/finnland_verkehrswege.jpe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124700" y="1544917"/>
            <a:ext cx="2019300" cy="2449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2" descr="http://www.mygeo.info/landkarten/niederlande/niederlande_verkehrswege.jpe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267467" y="4725144"/>
            <a:ext cx="1877420" cy="213649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82148933"/>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Fußzeilenplatzhalter 5"/>
          <p:cNvSpPr>
            <a:spLocks noGrp="1"/>
          </p:cNvSpPr>
          <p:nvPr>
            <p:ph type="ftr" sz="quarter" idx="11"/>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de-DE" altLang="de-DE" smtClean="0">
                <a:solidFill>
                  <a:srgbClr val="4D4D4D"/>
                </a:solidFill>
              </a:rPr>
              <a:t>Deutsches Institut für Jugendhilfe und Familienrecht e.V. (DIJuF)</a:t>
            </a:r>
          </a:p>
        </p:txBody>
      </p:sp>
      <p:sp>
        <p:nvSpPr>
          <p:cNvPr id="12291" name="Rectangle 2"/>
          <p:cNvSpPr>
            <a:spLocks noGrp="1" noChangeArrowheads="1"/>
          </p:cNvSpPr>
          <p:nvPr>
            <p:ph type="title"/>
          </p:nvPr>
        </p:nvSpPr>
        <p:spPr/>
        <p:txBody>
          <a:bodyPr/>
          <a:lstStyle/>
          <a:p>
            <a:pPr eaLnBrk="1" hangingPunct="1"/>
            <a:r>
              <a:rPr lang="de-DE" altLang="de-DE" sz="2800" b="1" dirty="0">
                <a:solidFill>
                  <a:srgbClr val="E67402"/>
                </a:solidFill>
              </a:rPr>
              <a:t>Schutzauftrag </a:t>
            </a:r>
            <a:br>
              <a:rPr lang="de-DE" altLang="de-DE" sz="2800" b="1" dirty="0">
                <a:solidFill>
                  <a:srgbClr val="E67402"/>
                </a:solidFill>
              </a:rPr>
            </a:br>
            <a:r>
              <a:rPr lang="de-DE" altLang="de-DE" sz="2800" b="1" dirty="0">
                <a:solidFill>
                  <a:srgbClr val="4D4D4D"/>
                </a:solidFill>
              </a:rPr>
              <a:t>im internationalen Vergleich</a:t>
            </a:r>
            <a:endParaRPr lang="de-DE" altLang="de-DE" sz="3000" b="1" dirty="0" smtClean="0">
              <a:solidFill>
                <a:schemeClr val="accent1"/>
              </a:solidFill>
            </a:endParaRPr>
          </a:p>
        </p:txBody>
      </p:sp>
      <p:sp>
        <p:nvSpPr>
          <p:cNvPr id="12292" name="Rectangle 13"/>
          <p:cNvSpPr>
            <a:spLocks noChangeArrowheads="1"/>
          </p:cNvSpPr>
          <p:nvPr/>
        </p:nvSpPr>
        <p:spPr bwMode="auto">
          <a:xfrm>
            <a:off x="900113" y="1557338"/>
            <a:ext cx="6624637" cy="4465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20000"/>
              </a:spcBef>
              <a:buClr>
                <a:srgbClr val="FF9900"/>
              </a:buClr>
              <a:buSzPct val="90000"/>
              <a:buFont typeface="Wingdings" pitchFamily="2" charset="2"/>
              <a:buChar char="n"/>
            </a:pPr>
            <a:endParaRPr lang="de-DE" altLang="de-DE" sz="2200" b="1" dirty="0" smtClean="0">
              <a:solidFill>
                <a:srgbClr val="4D4D4D"/>
              </a:solidFill>
              <a:latin typeface="Century Gothic" pitchFamily="34" charset="0"/>
            </a:endParaRPr>
          </a:p>
          <a:p>
            <a:pPr eaLnBrk="1" hangingPunct="1">
              <a:spcBef>
                <a:spcPct val="20000"/>
              </a:spcBef>
              <a:buClr>
                <a:srgbClr val="FF9900"/>
              </a:buClr>
              <a:buSzPct val="90000"/>
              <a:buFont typeface="Wingdings" pitchFamily="2" charset="2"/>
              <a:buChar char="n"/>
            </a:pPr>
            <a:endParaRPr lang="de-DE" altLang="de-DE" sz="2200" b="1" dirty="0" smtClean="0">
              <a:solidFill>
                <a:srgbClr val="4D4D4D"/>
              </a:solidFill>
              <a:latin typeface="Century Gothic" pitchFamily="34" charset="0"/>
            </a:endParaRPr>
          </a:p>
        </p:txBody>
      </p:sp>
      <p:sp>
        <p:nvSpPr>
          <p:cNvPr id="12293" name="Rectangle 3"/>
          <p:cNvSpPr>
            <a:spLocks noChangeArrowheads="1"/>
          </p:cNvSpPr>
          <p:nvPr/>
        </p:nvSpPr>
        <p:spPr bwMode="auto">
          <a:xfrm>
            <a:off x="1052513" y="1557338"/>
            <a:ext cx="6759575" cy="4465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spcBef>
                <a:spcPct val="20000"/>
              </a:spcBef>
              <a:buClr>
                <a:srgbClr val="FF9900"/>
              </a:buClr>
              <a:buSzPct val="90000"/>
              <a:defRPr/>
            </a:pPr>
            <a:r>
              <a:rPr lang="de-DE" sz="2400" b="1" dirty="0">
                <a:solidFill>
                  <a:srgbClr val="E67402"/>
                </a:solidFill>
                <a:latin typeface="Century Gothic" pitchFamily="34" charset="0"/>
              </a:rPr>
              <a:t>Western </a:t>
            </a:r>
            <a:r>
              <a:rPr lang="de-DE" sz="2400" b="1" dirty="0" err="1">
                <a:solidFill>
                  <a:srgbClr val="E67402"/>
                </a:solidFill>
                <a:latin typeface="Century Gothic" pitchFamily="34" charset="0"/>
              </a:rPr>
              <a:t>Australia</a:t>
            </a:r>
            <a:endParaRPr lang="de-DE" sz="2400" b="1" dirty="0">
              <a:solidFill>
                <a:srgbClr val="E67402"/>
              </a:solidFill>
              <a:latin typeface="Century Gothic" pitchFamily="34" charset="0"/>
            </a:endParaRPr>
          </a:p>
          <a:p>
            <a:pPr marL="342900" indent="-342900">
              <a:spcBef>
                <a:spcPct val="20000"/>
              </a:spcBef>
              <a:buClr>
                <a:srgbClr val="FF9900"/>
              </a:buClr>
              <a:buSzPct val="90000"/>
              <a:buFont typeface="Wingdings" pitchFamily="2" charset="2"/>
              <a:buChar char="n"/>
            </a:pPr>
            <a:r>
              <a:rPr lang="de-DE" altLang="de-DE" sz="2200" kern="0" dirty="0">
                <a:solidFill>
                  <a:srgbClr val="4D4D4D"/>
                </a:solidFill>
                <a:latin typeface="Century Gothic"/>
              </a:rPr>
              <a:t>Einführung einer Meldepflicht für alle </a:t>
            </a:r>
            <a:r>
              <a:rPr lang="de-DE" altLang="de-DE" sz="2200" kern="0" dirty="0" err="1">
                <a:solidFill>
                  <a:srgbClr val="4D4D4D"/>
                </a:solidFill>
                <a:latin typeface="Century Gothic"/>
              </a:rPr>
              <a:t>Profes-sionellen</a:t>
            </a:r>
            <a:r>
              <a:rPr lang="de-DE" altLang="de-DE" sz="2200" kern="0">
                <a:solidFill>
                  <a:srgbClr val="4D4D4D"/>
                </a:solidFill>
                <a:latin typeface="Century Gothic"/>
              </a:rPr>
              <a:t> </a:t>
            </a:r>
            <a:r>
              <a:rPr lang="de-DE" altLang="de-DE" sz="2200" kern="0" smtClean="0">
                <a:solidFill>
                  <a:srgbClr val="4D4D4D"/>
                </a:solidFill>
                <a:latin typeface="Century Gothic"/>
              </a:rPr>
              <a:t>2009</a:t>
            </a:r>
            <a:endParaRPr lang="de-DE" altLang="de-DE" sz="2200" kern="0" dirty="0">
              <a:solidFill>
                <a:srgbClr val="4D4D4D"/>
              </a:solidFill>
              <a:latin typeface="Century Gothic"/>
            </a:endParaRPr>
          </a:p>
          <a:p>
            <a:pPr marL="342900" indent="-342900">
              <a:spcBef>
                <a:spcPct val="20000"/>
              </a:spcBef>
              <a:buClr>
                <a:srgbClr val="FF9900"/>
              </a:buClr>
              <a:buSzPct val="90000"/>
              <a:buFont typeface="Wingdings" pitchFamily="2" charset="2"/>
              <a:buChar char="n"/>
            </a:pPr>
            <a:r>
              <a:rPr lang="de-DE" altLang="de-DE" sz="2200" b="1" kern="0" dirty="0">
                <a:solidFill>
                  <a:srgbClr val="4D4D4D"/>
                </a:solidFill>
                <a:latin typeface="Century Gothic"/>
              </a:rPr>
              <a:t>Kinderkliniken </a:t>
            </a:r>
            <a:r>
              <a:rPr lang="de-DE" altLang="de-DE" sz="2200" kern="0" dirty="0">
                <a:solidFill>
                  <a:srgbClr val="4D4D4D"/>
                </a:solidFill>
                <a:latin typeface="Century Gothic"/>
              </a:rPr>
              <a:t>melden 30% mehr </a:t>
            </a:r>
            <a:br>
              <a:rPr lang="de-DE" altLang="de-DE" sz="2200" kern="0" dirty="0">
                <a:solidFill>
                  <a:srgbClr val="4D4D4D"/>
                </a:solidFill>
                <a:latin typeface="Century Gothic"/>
              </a:rPr>
            </a:br>
            <a:r>
              <a:rPr lang="de-DE" altLang="de-DE" sz="2200" kern="0" dirty="0">
                <a:solidFill>
                  <a:srgbClr val="4D4D4D"/>
                </a:solidFill>
                <a:latin typeface="Century Gothic"/>
              </a:rPr>
              <a:t>Fälle, proportional gleicher Anstieg </a:t>
            </a:r>
            <a:br>
              <a:rPr lang="de-DE" altLang="de-DE" sz="2200" kern="0" dirty="0">
                <a:solidFill>
                  <a:srgbClr val="4D4D4D"/>
                </a:solidFill>
                <a:latin typeface="Century Gothic"/>
              </a:rPr>
            </a:br>
            <a:r>
              <a:rPr lang="de-DE" altLang="de-DE" sz="2200" kern="0" dirty="0">
                <a:solidFill>
                  <a:srgbClr val="4D4D4D"/>
                </a:solidFill>
                <a:latin typeface="Century Gothic"/>
              </a:rPr>
              <a:t>von Kinderschutzfällen</a:t>
            </a:r>
          </a:p>
          <a:p>
            <a:pPr marL="342900" indent="-342900">
              <a:spcBef>
                <a:spcPct val="20000"/>
              </a:spcBef>
              <a:buClr>
                <a:srgbClr val="FF9900"/>
              </a:buClr>
              <a:buSzPct val="90000"/>
              <a:buFont typeface="Wingdings" pitchFamily="2" charset="2"/>
              <a:buChar char="n"/>
            </a:pPr>
            <a:r>
              <a:rPr lang="de-DE" altLang="de-DE" sz="2200" b="1" kern="0" dirty="0">
                <a:solidFill>
                  <a:srgbClr val="4D4D4D"/>
                </a:solidFill>
                <a:latin typeface="Century Gothic"/>
              </a:rPr>
              <a:t>Hebammen</a:t>
            </a:r>
            <a:r>
              <a:rPr lang="de-DE" altLang="de-DE" sz="2200" kern="0" dirty="0">
                <a:solidFill>
                  <a:srgbClr val="4D4D4D"/>
                </a:solidFill>
                <a:latin typeface="Century Gothic"/>
              </a:rPr>
              <a:t> melden mehr als 10mal </a:t>
            </a:r>
            <a:br>
              <a:rPr lang="de-DE" altLang="de-DE" sz="2200" kern="0" dirty="0">
                <a:solidFill>
                  <a:srgbClr val="4D4D4D"/>
                </a:solidFill>
                <a:latin typeface="Century Gothic"/>
              </a:rPr>
            </a:br>
            <a:r>
              <a:rPr lang="de-DE" altLang="de-DE" sz="2200" kern="0" dirty="0">
                <a:solidFill>
                  <a:srgbClr val="4D4D4D"/>
                </a:solidFill>
                <a:latin typeface="Century Gothic"/>
              </a:rPr>
              <a:t>öfter,  aber nur ein Kinderschutzfall </a:t>
            </a:r>
            <a:br>
              <a:rPr lang="de-DE" altLang="de-DE" sz="2200" kern="0" dirty="0">
                <a:solidFill>
                  <a:srgbClr val="4D4D4D"/>
                </a:solidFill>
                <a:latin typeface="Century Gothic"/>
              </a:rPr>
            </a:br>
            <a:r>
              <a:rPr lang="de-DE" altLang="de-DE" sz="2200" kern="0" dirty="0">
                <a:solidFill>
                  <a:srgbClr val="4D4D4D"/>
                </a:solidFill>
                <a:latin typeface="Century Gothic"/>
              </a:rPr>
              <a:t>mehr</a:t>
            </a:r>
          </a:p>
          <a:p>
            <a:pPr marL="342900" indent="-342900">
              <a:spcBef>
                <a:spcPct val="20000"/>
              </a:spcBef>
              <a:buClr>
                <a:srgbClr val="FF9900"/>
              </a:buClr>
              <a:buSzPct val="90000"/>
              <a:buFont typeface="Wingdings" pitchFamily="2" charset="2"/>
              <a:buChar char="n"/>
            </a:pPr>
            <a:endParaRPr lang="de-DE" altLang="de-DE" sz="2100" b="1" kern="0" dirty="0">
              <a:solidFill>
                <a:srgbClr val="4D4D4D"/>
              </a:solidFill>
              <a:latin typeface="Century Gothic"/>
            </a:endParaRPr>
          </a:p>
          <a:p>
            <a:pPr marL="342900" indent="-342900">
              <a:spcBef>
                <a:spcPct val="20000"/>
              </a:spcBef>
              <a:buClr>
                <a:srgbClr val="FF9900"/>
              </a:buClr>
              <a:buSzPct val="90000"/>
              <a:buFont typeface="Wingdings" pitchFamily="2" charset="2"/>
              <a:buChar char="Ø"/>
              <a:defRPr/>
            </a:pPr>
            <a:r>
              <a:rPr lang="de-DE" sz="2200" dirty="0">
                <a:solidFill>
                  <a:srgbClr val="4D4D4D"/>
                </a:solidFill>
                <a:latin typeface="Century Gothic" pitchFamily="34" charset="0"/>
              </a:rPr>
              <a:t>Differenzierung bei Adressatengruppen</a:t>
            </a:r>
          </a:p>
          <a:p>
            <a:pPr marL="800100" lvl="1" indent="-342900">
              <a:spcBef>
                <a:spcPct val="20000"/>
              </a:spcBef>
              <a:buClr>
                <a:srgbClr val="FF9900"/>
              </a:buClr>
              <a:buSzPct val="90000"/>
              <a:buFont typeface="Wingdings" pitchFamily="2" charset="2"/>
              <a:buChar char="n"/>
              <a:defRPr/>
            </a:pPr>
            <a:endParaRPr lang="de-DE" sz="2400" dirty="0">
              <a:solidFill>
                <a:srgbClr val="4D4D4D"/>
              </a:solidFill>
              <a:latin typeface="Century Gothic" pitchFamily="34" charset="0"/>
            </a:endParaRPr>
          </a:p>
        </p:txBody>
      </p:sp>
      <p:pic>
        <p:nvPicPr>
          <p:cNvPr id="3073" name="Picture 1"/>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543365" y="2780928"/>
            <a:ext cx="2565139" cy="230425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043394813"/>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Fußzeilenplatzhalter 4"/>
          <p:cNvSpPr>
            <a:spLocks noGrp="1"/>
          </p:cNvSpPr>
          <p:nvPr>
            <p:ph type="ftr" sz="quarter" idx="11"/>
          </p:nvPr>
        </p:nvSpPr>
        <p:spPr>
          <a:xfrm>
            <a:off x="2362200" y="6525344"/>
            <a:ext cx="5181600" cy="457200"/>
          </a:xfrm>
          <a:noFill/>
        </p:spPr>
        <p:txBody>
          <a:bodyPr/>
          <a:lstStyle>
            <a:lvl1pPr eaLnBrk="0" hangingPunct="0">
              <a:defRPr sz="1900">
                <a:solidFill>
                  <a:schemeClr val="tx1"/>
                </a:solidFill>
                <a:latin typeface="Arial" pitchFamily="34" charset="0"/>
              </a:defRPr>
            </a:lvl1pPr>
            <a:lvl2pPr marL="742950" indent="-285750" eaLnBrk="0" hangingPunct="0">
              <a:defRPr sz="1900">
                <a:solidFill>
                  <a:schemeClr val="tx1"/>
                </a:solidFill>
                <a:latin typeface="Arial" pitchFamily="34" charset="0"/>
              </a:defRPr>
            </a:lvl2pPr>
            <a:lvl3pPr marL="1143000" indent="-228600" eaLnBrk="0" hangingPunct="0">
              <a:defRPr sz="1900">
                <a:solidFill>
                  <a:schemeClr val="tx1"/>
                </a:solidFill>
                <a:latin typeface="Arial" pitchFamily="34" charset="0"/>
              </a:defRPr>
            </a:lvl3pPr>
            <a:lvl4pPr marL="1600200" indent="-228600" eaLnBrk="0" hangingPunct="0">
              <a:defRPr sz="1900">
                <a:solidFill>
                  <a:schemeClr val="tx1"/>
                </a:solidFill>
                <a:latin typeface="Arial" pitchFamily="34" charset="0"/>
              </a:defRPr>
            </a:lvl4pPr>
            <a:lvl5pPr marL="2057400" indent="-228600" eaLnBrk="0" hangingPunct="0">
              <a:defRPr sz="1900">
                <a:solidFill>
                  <a:schemeClr val="tx1"/>
                </a:solidFill>
                <a:latin typeface="Arial" pitchFamily="34" charset="0"/>
              </a:defRPr>
            </a:lvl5pPr>
            <a:lvl6pPr marL="2514600" indent="-228600" eaLnBrk="0" fontAlgn="base" hangingPunct="0">
              <a:spcBef>
                <a:spcPct val="0"/>
              </a:spcBef>
              <a:spcAft>
                <a:spcPct val="0"/>
              </a:spcAft>
              <a:defRPr sz="1900">
                <a:solidFill>
                  <a:schemeClr val="tx1"/>
                </a:solidFill>
                <a:latin typeface="Arial" pitchFamily="34" charset="0"/>
              </a:defRPr>
            </a:lvl6pPr>
            <a:lvl7pPr marL="2971800" indent="-228600" eaLnBrk="0" fontAlgn="base" hangingPunct="0">
              <a:spcBef>
                <a:spcPct val="0"/>
              </a:spcBef>
              <a:spcAft>
                <a:spcPct val="0"/>
              </a:spcAft>
              <a:defRPr sz="1900">
                <a:solidFill>
                  <a:schemeClr val="tx1"/>
                </a:solidFill>
                <a:latin typeface="Arial" pitchFamily="34" charset="0"/>
              </a:defRPr>
            </a:lvl7pPr>
            <a:lvl8pPr marL="3429000" indent="-228600" eaLnBrk="0" fontAlgn="base" hangingPunct="0">
              <a:spcBef>
                <a:spcPct val="0"/>
              </a:spcBef>
              <a:spcAft>
                <a:spcPct val="0"/>
              </a:spcAft>
              <a:defRPr sz="1900">
                <a:solidFill>
                  <a:schemeClr val="tx1"/>
                </a:solidFill>
                <a:latin typeface="Arial" pitchFamily="34" charset="0"/>
              </a:defRPr>
            </a:lvl8pPr>
            <a:lvl9pPr marL="3886200" indent="-228600" eaLnBrk="0" fontAlgn="base" hangingPunct="0">
              <a:spcBef>
                <a:spcPct val="0"/>
              </a:spcBef>
              <a:spcAft>
                <a:spcPct val="0"/>
              </a:spcAft>
              <a:defRPr sz="1900">
                <a:solidFill>
                  <a:schemeClr val="tx1"/>
                </a:solidFill>
                <a:latin typeface="Arial" pitchFamily="34" charset="0"/>
              </a:defRPr>
            </a:lvl9pPr>
          </a:lstStyle>
          <a:p>
            <a:pPr eaLnBrk="1" hangingPunct="1"/>
            <a:r>
              <a:rPr lang="de-DE" altLang="de-DE" sz="1000" dirty="0" smtClean="0">
                <a:solidFill>
                  <a:srgbClr val="4D4D4D"/>
                </a:solidFill>
              </a:rPr>
              <a:t>Deutsches Institut für Jugendhilfe und Familienrecht e.V. (</a:t>
            </a:r>
            <a:r>
              <a:rPr lang="de-DE" altLang="de-DE" sz="1000" dirty="0" err="1" smtClean="0">
                <a:solidFill>
                  <a:srgbClr val="4D4D4D"/>
                </a:solidFill>
              </a:rPr>
              <a:t>DIJuF</a:t>
            </a:r>
            <a:r>
              <a:rPr lang="de-DE" altLang="de-DE" sz="1000" dirty="0" smtClean="0">
                <a:solidFill>
                  <a:srgbClr val="4D4D4D"/>
                </a:solidFill>
              </a:rPr>
              <a:t>)</a:t>
            </a:r>
          </a:p>
        </p:txBody>
      </p:sp>
      <p:sp>
        <p:nvSpPr>
          <p:cNvPr id="60419" name="Rectangle 2"/>
          <p:cNvSpPr>
            <a:spLocks noGrp="1" noChangeArrowheads="1"/>
          </p:cNvSpPr>
          <p:nvPr>
            <p:ph type="title"/>
          </p:nvPr>
        </p:nvSpPr>
        <p:spPr/>
        <p:txBody>
          <a:bodyPr/>
          <a:lstStyle/>
          <a:p>
            <a:pPr eaLnBrk="1" hangingPunct="1"/>
            <a:r>
              <a:rPr lang="de-DE" altLang="de-DE" sz="2600" b="1" dirty="0" smtClean="0">
                <a:solidFill>
                  <a:srgbClr val="E67402"/>
                </a:solidFill>
              </a:rPr>
              <a:t>Forschung Kooperation/Vernetzung:</a:t>
            </a:r>
            <a:r>
              <a:rPr lang="de-DE" altLang="de-DE" sz="2400" b="1" dirty="0">
                <a:solidFill>
                  <a:srgbClr val="E67402"/>
                </a:solidFill>
              </a:rPr>
              <a:t/>
            </a:r>
            <a:br>
              <a:rPr lang="de-DE" altLang="de-DE" sz="2400" b="1" dirty="0">
                <a:solidFill>
                  <a:srgbClr val="E67402"/>
                </a:solidFill>
              </a:rPr>
            </a:br>
            <a:r>
              <a:rPr lang="de-DE" altLang="de-DE" sz="2400" b="1" dirty="0">
                <a:solidFill>
                  <a:srgbClr val="4D4D4D"/>
                </a:solidFill>
              </a:rPr>
              <a:t>Umgang mit Hinweisen auf Gefährdung</a:t>
            </a:r>
            <a:endParaRPr lang="de-DE" altLang="de-DE" sz="2400" b="1" dirty="0" smtClean="0"/>
          </a:p>
        </p:txBody>
      </p:sp>
      <p:sp>
        <p:nvSpPr>
          <p:cNvPr id="60420" name="Rectangle 3"/>
          <p:cNvSpPr>
            <a:spLocks noGrp="1" noChangeArrowheads="1"/>
          </p:cNvSpPr>
          <p:nvPr>
            <p:ph type="body" idx="1"/>
          </p:nvPr>
        </p:nvSpPr>
        <p:spPr>
          <a:xfrm>
            <a:off x="914400" y="1600200"/>
            <a:ext cx="7762056" cy="4530725"/>
          </a:xfrm>
        </p:spPr>
        <p:txBody>
          <a:bodyPr/>
          <a:lstStyle/>
          <a:p>
            <a:pPr eaLnBrk="1" hangingPunct="1"/>
            <a:r>
              <a:rPr lang="de-DE" altLang="de-DE" sz="2400" b="1" dirty="0" smtClean="0"/>
              <a:t>Ziel: Schwelle senken, sich Gefährdungs-momenten anzunehmen und mitzuteilen</a:t>
            </a:r>
            <a:br>
              <a:rPr lang="de-DE" altLang="de-DE" sz="2400" b="1" dirty="0" smtClean="0"/>
            </a:br>
            <a:r>
              <a:rPr lang="de-DE" altLang="de-DE" sz="2400" b="1" dirty="0" smtClean="0"/>
              <a:t/>
            </a:r>
            <a:br>
              <a:rPr lang="de-DE" altLang="de-DE" sz="2400" b="1" dirty="0" smtClean="0"/>
            </a:br>
            <a:r>
              <a:rPr lang="de-DE" altLang="de-DE" sz="2200" b="1" dirty="0" smtClean="0"/>
              <a:t>Forschung Evaluation </a:t>
            </a:r>
            <a:r>
              <a:rPr lang="de-DE" altLang="de-DE" sz="2200" b="1" dirty="0" err="1" smtClean="0"/>
              <a:t>LKindSchG</a:t>
            </a:r>
            <a:r>
              <a:rPr lang="de-DE" altLang="de-DE" sz="2200" b="1" dirty="0" smtClean="0"/>
              <a:t/>
            </a:r>
            <a:br>
              <a:rPr lang="de-DE" altLang="de-DE" sz="2200" b="1" dirty="0" smtClean="0"/>
            </a:br>
            <a:r>
              <a:rPr lang="de-DE" altLang="de-DE" sz="2200" dirty="0" smtClean="0"/>
              <a:t>Uniklinik Ulm/</a:t>
            </a:r>
            <a:r>
              <a:rPr lang="de-DE" altLang="de-DE" sz="2200" dirty="0" err="1" smtClean="0"/>
              <a:t>DIJuF</a:t>
            </a:r>
            <a:r>
              <a:rPr lang="de-DE" altLang="de-DE" sz="2200" dirty="0" smtClean="0"/>
              <a:t/>
            </a:r>
            <a:br>
              <a:rPr lang="de-DE" altLang="de-DE" sz="2200" dirty="0" smtClean="0"/>
            </a:br>
            <a:r>
              <a:rPr lang="de-DE" altLang="de-DE" sz="2200" b="1" dirty="0" smtClean="0">
                <a:solidFill>
                  <a:schemeClr val="accent1"/>
                </a:solidFill>
              </a:rPr>
              <a:t>Interdisziplinäres </a:t>
            </a:r>
            <a:r>
              <a:rPr lang="de-DE" altLang="de-DE" sz="2200" b="1" dirty="0" err="1" smtClean="0">
                <a:solidFill>
                  <a:schemeClr val="accent1"/>
                </a:solidFill>
              </a:rPr>
              <a:t>Fachteam</a:t>
            </a:r>
            <a:r>
              <a:rPr lang="de-DE" altLang="de-DE" sz="2200" b="1" dirty="0" smtClean="0">
                <a:solidFill>
                  <a:schemeClr val="accent1"/>
                </a:solidFill>
              </a:rPr>
              <a:t/>
            </a:r>
            <a:br>
              <a:rPr lang="de-DE" altLang="de-DE" sz="2200" b="1" dirty="0" smtClean="0">
                <a:solidFill>
                  <a:schemeClr val="accent1"/>
                </a:solidFill>
              </a:rPr>
            </a:br>
            <a:r>
              <a:rPr lang="de-DE" altLang="de-DE" sz="2200" b="1" dirty="0" smtClean="0">
                <a:solidFill>
                  <a:schemeClr val="accent1"/>
                </a:solidFill>
              </a:rPr>
              <a:t>Geburtsklinik – Jugendamt</a:t>
            </a:r>
            <a:br>
              <a:rPr lang="de-DE" altLang="de-DE" sz="2200" b="1" dirty="0" smtClean="0">
                <a:solidFill>
                  <a:schemeClr val="accent1"/>
                </a:solidFill>
              </a:rPr>
            </a:br>
            <a:endParaRPr lang="de-DE" altLang="de-DE" sz="2200" b="1" dirty="0" smtClean="0">
              <a:solidFill>
                <a:schemeClr val="accent1"/>
              </a:solidFill>
            </a:endParaRPr>
          </a:p>
          <a:p>
            <a:pPr marL="0" lvl="0" indent="0" eaLnBrk="1" hangingPunct="1">
              <a:buClr>
                <a:srgbClr val="FF9900"/>
              </a:buClr>
              <a:buNone/>
            </a:pPr>
            <a:r>
              <a:rPr lang="de-DE" sz="2400" b="1" spc="-10" dirty="0">
                <a:solidFill>
                  <a:srgbClr val="4D4D4D"/>
                </a:solidFill>
                <a:latin typeface="Calibri"/>
                <a:ea typeface="Calibri"/>
                <a:cs typeface="Arial"/>
              </a:rPr>
              <a:t>Zitat aus Forschungsprojekt CEINAV 2014</a:t>
            </a:r>
          </a:p>
          <a:p>
            <a:pPr marL="0" lvl="0" indent="0" eaLnBrk="1" hangingPunct="1">
              <a:buClr>
                <a:srgbClr val="FF9900"/>
              </a:buClr>
              <a:buNone/>
            </a:pPr>
            <a:r>
              <a:rPr lang="de-DE" sz="2100" i="1" spc="-10" dirty="0">
                <a:solidFill>
                  <a:srgbClr val="4D4D4D"/>
                </a:solidFill>
                <a:latin typeface="Calibri"/>
                <a:ea typeface="Calibri"/>
                <a:cs typeface="Arial"/>
              </a:rPr>
              <a:t>„Und ohne Netzwerk geht es eben nicht und wenn da keiner ist, der sagt, da muss ich jetzt noch mal den Lehrer fragen, und da muss ich noch den Kinderarzt anrufen […]. Und dann gibt Bausteinchen für Bausteinchen dann ein komplettes Bild. Steht und fällt mit den Netzwerken.“ (</a:t>
            </a:r>
            <a:r>
              <a:rPr lang="de-DE" sz="2100" i="1" spc="-10" dirty="0" smtClean="0">
                <a:solidFill>
                  <a:srgbClr val="4D4D4D"/>
                </a:solidFill>
                <a:latin typeface="Calibri"/>
                <a:ea typeface="Calibri"/>
                <a:cs typeface="Arial"/>
              </a:rPr>
              <a:t>Kinderärztin, DE) </a:t>
            </a:r>
            <a:endParaRPr lang="de-DE" altLang="de-DE" sz="2100" dirty="0" smtClean="0"/>
          </a:p>
        </p:txBody>
      </p:sp>
      <p:pic>
        <p:nvPicPr>
          <p:cNvPr id="6042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56355" y="2492896"/>
            <a:ext cx="2779708" cy="20882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882186845"/>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Fußzeilenplatzhalter 4"/>
          <p:cNvSpPr>
            <a:spLocks noGrp="1"/>
          </p:cNvSpPr>
          <p:nvPr>
            <p:ph type="ftr" sz="quarter" idx="11"/>
          </p:nvPr>
        </p:nvSpPr>
        <p:spPr>
          <a:xfrm>
            <a:off x="2362200" y="6500192"/>
            <a:ext cx="5181600" cy="457200"/>
          </a:xfrm>
          <a:noFill/>
        </p:spPr>
        <p:txBody>
          <a:bodyPr/>
          <a:lstStyle>
            <a:lvl1pPr eaLnBrk="0" hangingPunct="0">
              <a:defRPr sz="1900">
                <a:solidFill>
                  <a:schemeClr val="tx1"/>
                </a:solidFill>
                <a:latin typeface="Arial" pitchFamily="34" charset="0"/>
              </a:defRPr>
            </a:lvl1pPr>
            <a:lvl2pPr marL="742950" indent="-285750" eaLnBrk="0" hangingPunct="0">
              <a:defRPr sz="1900">
                <a:solidFill>
                  <a:schemeClr val="tx1"/>
                </a:solidFill>
                <a:latin typeface="Arial" pitchFamily="34" charset="0"/>
              </a:defRPr>
            </a:lvl2pPr>
            <a:lvl3pPr marL="1143000" indent="-228600" eaLnBrk="0" hangingPunct="0">
              <a:defRPr sz="1900">
                <a:solidFill>
                  <a:schemeClr val="tx1"/>
                </a:solidFill>
                <a:latin typeface="Arial" pitchFamily="34" charset="0"/>
              </a:defRPr>
            </a:lvl3pPr>
            <a:lvl4pPr marL="1600200" indent="-228600" eaLnBrk="0" hangingPunct="0">
              <a:defRPr sz="1900">
                <a:solidFill>
                  <a:schemeClr val="tx1"/>
                </a:solidFill>
                <a:latin typeface="Arial" pitchFamily="34" charset="0"/>
              </a:defRPr>
            </a:lvl4pPr>
            <a:lvl5pPr marL="2057400" indent="-228600" eaLnBrk="0" hangingPunct="0">
              <a:defRPr sz="1900">
                <a:solidFill>
                  <a:schemeClr val="tx1"/>
                </a:solidFill>
                <a:latin typeface="Arial" pitchFamily="34" charset="0"/>
              </a:defRPr>
            </a:lvl5pPr>
            <a:lvl6pPr marL="2514600" indent="-228600" eaLnBrk="0" fontAlgn="base" hangingPunct="0">
              <a:spcBef>
                <a:spcPct val="0"/>
              </a:spcBef>
              <a:spcAft>
                <a:spcPct val="0"/>
              </a:spcAft>
              <a:defRPr sz="1900">
                <a:solidFill>
                  <a:schemeClr val="tx1"/>
                </a:solidFill>
                <a:latin typeface="Arial" pitchFamily="34" charset="0"/>
              </a:defRPr>
            </a:lvl6pPr>
            <a:lvl7pPr marL="2971800" indent="-228600" eaLnBrk="0" fontAlgn="base" hangingPunct="0">
              <a:spcBef>
                <a:spcPct val="0"/>
              </a:spcBef>
              <a:spcAft>
                <a:spcPct val="0"/>
              </a:spcAft>
              <a:defRPr sz="1900">
                <a:solidFill>
                  <a:schemeClr val="tx1"/>
                </a:solidFill>
                <a:latin typeface="Arial" pitchFamily="34" charset="0"/>
              </a:defRPr>
            </a:lvl7pPr>
            <a:lvl8pPr marL="3429000" indent="-228600" eaLnBrk="0" fontAlgn="base" hangingPunct="0">
              <a:spcBef>
                <a:spcPct val="0"/>
              </a:spcBef>
              <a:spcAft>
                <a:spcPct val="0"/>
              </a:spcAft>
              <a:defRPr sz="1900">
                <a:solidFill>
                  <a:schemeClr val="tx1"/>
                </a:solidFill>
                <a:latin typeface="Arial" pitchFamily="34" charset="0"/>
              </a:defRPr>
            </a:lvl8pPr>
            <a:lvl9pPr marL="3886200" indent="-228600" eaLnBrk="0" fontAlgn="base" hangingPunct="0">
              <a:spcBef>
                <a:spcPct val="0"/>
              </a:spcBef>
              <a:spcAft>
                <a:spcPct val="0"/>
              </a:spcAft>
              <a:defRPr sz="1900">
                <a:solidFill>
                  <a:schemeClr val="tx1"/>
                </a:solidFill>
                <a:latin typeface="Arial" pitchFamily="34" charset="0"/>
              </a:defRPr>
            </a:lvl9pPr>
          </a:lstStyle>
          <a:p>
            <a:pPr eaLnBrk="1" hangingPunct="1"/>
            <a:r>
              <a:rPr lang="de-DE" altLang="de-DE" sz="1000" dirty="0" smtClean="0">
                <a:solidFill>
                  <a:srgbClr val="4D4D4D"/>
                </a:solidFill>
              </a:rPr>
              <a:t>Deutsches Institut für Jugendhilfe und Familienrecht e.V. (</a:t>
            </a:r>
            <a:r>
              <a:rPr lang="de-DE" altLang="de-DE" sz="1000" dirty="0" err="1" smtClean="0">
                <a:solidFill>
                  <a:srgbClr val="4D4D4D"/>
                </a:solidFill>
              </a:rPr>
              <a:t>DIJuF</a:t>
            </a:r>
            <a:r>
              <a:rPr lang="de-DE" altLang="de-DE" sz="1000" dirty="0" smtClean="0">
                <a:solidFill>
                  <a:srgbClr val="4D4D4D"/>
                </a:solidFill>
              </a:rPr>
              <a:t>)</a:t>
            </a:r>
          </a:p>
        </p:txBody>
      </p:sp>
      <p:sp>
        <p:nvSpPr>
          <p:cNvPr id="61443" name="Rectangle 2"/>
          <p:cNvSpPr>
            <a:spLocks noGrp="1" noChangeArrowheads="1"/>
          </p:cNvSpPr>
          <p:nvPr>
            <p:ph type="title"/>
          </p:nvPr>
        </p:nvSpPr>
        <p:spPr/>
        <p:txBody>
          <a:bodyPr/>
          <a:lstStyle/>
          <a:p>
            <a:pPr eaLnBrk="1" hangingPunct="1"/>
            <a:r>
              <a:rPr lang="de-DE" altLang="de-DE" sz="2600" b="1" dirty="0">
                <a:solidFill>
                  <a:srgbClr val="E67402"/>
                </a:solidFill>
              </a:rPr>
              <a:t>Forschung Kooperation/Vernetzung:</a:t>
            </a:r>
            <a:r>
              <a:rPr lang="de-DE" altLang="de-DE" sz="2400" b="1" dirty="0">
                <a:solidFill>
                  <a:srgbClr val="E67402"/>
                </a:solidFill>
              </a:rPr>
              <a:t/>
            </a:r>
            <a:br>
              <a:rPr lang="de-DE" altLang="de-DE" sz="2400" b="1" dirty="0">
                <a:solidFill>
                  <a:srgbClr val="E67402"/>
                </a:solidFill>
              </a:rPr>
            </a:br>
            <a:r>
              <a:rPr lang="de-DE" altLang="de-DE" sz="2400" b="1" dirty="0">
                <a:solidFill>
                  <a:srgbClr val="4D4D4D"/>
                </a:solidFill>
              </a:rPr>
              <a:t>Umgang mit Hinweisen auf Gefährdung</a:t>
            </a:r>
            <a:endParaRPr lang="de-DE" altLang="de-DE" sz="2400" b="1" dirty="0" smtClean="0"/>
          </a:p>
        </p:txBody>
      </p:sp>
      <p:sp>
        <p:nvSpPr>
          <p:cNvPr id="61444" name="Rectangle 3"/>
          <p:cNvSpPr>
            <a:spLocks noGrp="1" noChangeArrowheads="1"/>
          </p:cNvSpPr>
          <p:nvPr>
            <p:ph type="body" idx="1"/>
          </p:nvPr>
        </p:nvSpPr>
        <p:spPr>
          <a:xfrm>
            <a:off x="914400" y="1600200"/>
            <a:ext cx="7402016" cy="4530725"/>
          </a:xfrm>
        </p:spPr>
        <p:txBody>
          <a:bodyPr/>
          <a:lstStyle/>
          <a:p>
            <a:pPr eaLnBrk="1" hangingPunct="1"/>
            <a:r>
              <a:rPr lang="de-DE" altLang="de-DE" sz="2400" b="1" dirty="0" smtClean="0"/>
              <a:t>Ziel: Schwelle senken, sich Gefährdungs-momenten anzunehmen und mitzuteilen</a:t>
            </a:r>
            <a:br>
              <a:rPr lang="de-DE" altLang="de-DE" sz="2400" b="1" dirty="0" smtClean="0"/>
            </a:br>
            <a:r>
              <a:rPr lang="de-DE" altLang="de-DE" sz="2400" b="1" dirty="0" smtClean="0"/>
              <a:t/>
            </a:r>
            <a:br>
              <a:rPr lang="de-DE" altLang="de-DE" sz="2400" b="1" dirty="0" smtClean="0"/>
            </a:br>
            <a:r>
              <a:rPr lang="de-DE" altLang="de-DE" sz="2200" b="1" dirty="0" smtClean="0"/>
              <a:t>Forschung Guter Start ins Kinderleben</a:t>
            </a:r>
            <a:br>
              <a:rPr lang="de-DE" altLang="de-DE" sz="2200" b="1" dirty="0" smtClean="0"/>
            </a:br>
            <a:r>
              <a:rPr lang="de-DE" altLang="de-DE" sz="2200" dirty="0" smtClean="0"/>
              <a:t>Uniklinik Ulm/</a:t>
            </a:r>
            <a:r>
              <a:rPr lang="de-DE" altLang="de-DE" sz="2200" dirty="0" err="1" smtClean="0"/>
              <a:t>DIJuF</a:t>
            </a:r>
            <a:r>
              <a:rPr lang="de-DE" altLang="de-DE" sz="2200" dirty="0" smtClean="0"/>
              <a:t/>
            </a:r>
            <a:br>
              <a:rPr lang="de-DE" altLang="de-DE" sz="2200" dirty="0" smtClean="0"/>
            </a:br>
            <a:r>
              <a:rPr lang="de-DE" altLang="de-DE" sz="2200" b="1" dirty="0" err="1" smtClean="0">
                <a:solidFill>
                  <a:schemeClr val="accent1"/>
                </a:solidFill>
              </a:rPr>
              <a:t>One</a:t>
            </a:r>
            <a:r>
              <a:rPr lang="de-DE" altLang="de-DE" sz="2200" b="1" dirty="0" smtClean="0">
                <a:solidFill>
                  <a:schemeClr val="accent1"/>
                </a:solidFill>
              </a:rPr>
              <a:t> Face </a:t>
            </a:r>
            <a:r>
              <a:rPr lang="de-DE" altLang="de-DE" sz="2200" b="1" dirty="0" err="1" smtClean="0">
                <a:solidFill>
                  <a:schemeClr val="accent1"/>
                </a:solidFill>
              </a:rPr>
              <a:t>to</a:t>
            </a:r>
            <a:r>
              <a:rPr lang="de-DE" altLang="de-DE" sz="2200" b="1" dirty="0" smtClean="0">
                <a:solidFill>
                  <a:schemeClr val="accent1"/>
                </a:solidFill>
              </a:rPr>
              <a:t> </a:t>
            </a:r>
            <a:r>
              <a:rPr lang="de-DE" altLang="de-DE" sz="2200" b="1" dirty="0" err="1" smtClean="0">
                <a:solidFill>
                  <a:schemeClr val="accent1"/>
                </a:solidFill>
              </a:rPr>
              <a:t>the</a:t>
            </a:r>
            <a:r>
              <a:rPr lang="de-DE" altLang="de-DE" sz="2200" b="1" dirty="0" smtClean="0">
                <a:solidFill>
                  <a:schemeClr val="accent1"/>
                </a:solidFill>
              </a:rPr>
              <a:t> Customer</a:t>
            </a:r>
          </a:p>
          <a:p>
            <a:pPr marL="0" lvl="0" indent="0" eaLnBrk="1" hangingPunct="1">
              <a:buClr>
                <a:srgbClr val="FF9900"/>
              </a:buClr>
              <a:buNone/>
            </a:pPr>
            <a:endParaRPr lang="de-DE" sz="2400" b="1" spc="-10" dirty="0" smtClean="0">
              <a:solidFill>
                <a:srgbClr val="4D4D4D"/>
              </a:solidFill>
              <a:latin typeface="Calibri"/>
              <a:ea typeface="Calibri"/>
              <a:cs typeface="Arial"/>
            </a:endParaRPr>
          </a:p>
          <a:p>
            <a:pPr marL="0" lvl="0" indent="0" eaLnBrk="1" hangingPunct="1">
              <a:buClr>
                <a:srgbClr val="FF9900"/>
              </a:buClr>
              <a:buNone/>
            </a:pPr>
            <a:r>
              <a:rPr lang="de-DE" sz="2400" b="1" spc="-10" dirty="0" smtClean="0">
                <a:solidFill>
                  <a:srgbClr val="4D4D4D"/>
                </a:solidFill>
                <a:latin typeface="Calibri"/>
                <a:ea typeface="Calibri"/>
                <a:cs typeface="Arial"/>
              </a:rPr>
              <a:t>Zitat </a:t>
            </a:r>
            <a:r>
              <a:rPr lang="de-DE" sz="2400" b="1" spc="-10" dirty="0">
                <a:solidFill>
                  <a:srgbClr val="4D4D4D"/>
                </a:solidFill>
                <a:latin typeface="Calibri"/>
                <a:ea typeface="Calibri"/>
                <a:cs typeface="Arial"/>
              </a:rPr>
              <a:t>aus Forschungsprojekt CEINAV 2014</a:t>
            </a:r>
          </a:p>
          <a:p>
            <a:pPr marL="0" lvl="0" indent="0" eaLnBrk="1" hangingPunct="1">
              <a:buClr>
                <a:srgbClr val="FF9900"/>
              </a:buClr>
              <a:buNone/>
            </a:pPr>
            <a:r>
              <a:rPr lang="de-DE" sz="2200" i="1" spc="-10" dirty="0">
                <a:solidFill>
                  <a:srgbClr val="4D4D4D"/>
                </a:solidFill>
                <a:latin typeface="Calibri"/>
                <a:ea typeface="Calibri"/>
                <a:cs typeface="Arial"/>
              </a:rPr>
              <a:t>„Ja, also, wenn Beratungen stattgefunden haben innerhalb der Familie und es keine Früchte getragen hat und wir den Eindruck haben, das Kind ist in Gefahr und es liegt offen auf der Hand, dann wird die Fachberatung </a:t>
            </a:r>
            <a:r>
              <a:rPr lang="de-DE" sz="2200" i="1" spc="-10" dirty="0" err="1">
                <a:solidFill>
                  <a:srgbClr val="4D4D4D"/>
                </a:solidFill>
                <a:latin typeface="Calibri"/>
                <a:ea typeface="Calibri"/>
                <a:cs typeface="Arial"/>
              </a:rPr>
              <a:t>dazugeholt</a:t>
            </a:r>
            <a:r>
              <a:rPr lang="de-DE" sz="2200" i="1" spc="-10" dirty="0">
                <a:solidFill>
                  <a:srgbClr val="4D4D4D"/>
                </a:solidFill>
                <a:latin typeface="Calibri"/>
                <a:ea typeface="Calibri"/>
                <a:cs typeface="Arial"/>
              </a:rPr>
              <a:t>, dann wird eine 8a-Dokumentation geschrieben </a:t>
            </a:r>
            <a:r>
              <a:rPr lang="de-DE" sz="2200" i="1" spc="-10" dirty="0" smtClean="0">
                <a:solidFill>
                  <a:srgbClr val="4D4D4D"/>
                </a:solidFill>
                <a:latin typeface="Calibri"/>
                <a:ea typeface="Calibri"/>
                <a:cs typeface="Arial"/>
              </a:rPr>
              <a:t>[…]“ (Kita-Erzieherin, DE)</a:t>
            </a:r>
            <a:endParaRPr lang="de-DE" altLang="de-DE" sz="2200" dirty="0">
              <a:solidFill>
                <a:srgbClr val="4D4D4D"/>
              </a:solidFill>
            </a:endParaRPr>
          </a:p>
        </p:txBody>
      </p:sp>
    </p:spTree>
    <p:extLst>
      <p:ext uri="{BB962C8B-B14F-4D97-AF65-F5344CB8AC3E}">
        <p14:creationId xmlns:p14="http://schemas.microsoft.com/office/powerpoint/2010/main" val="1009765006"/>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Fußzeilenplatzhalter 4"/>
          <p:cNvSpPr>
            <a:spLocks noGrp="1"/>
          </p:cNvSpPr>
          <p:nvPr>
            <p:ph type="ftr" sz="quarter" idx="11"/>
          </p:nvPr>
        </p:nvSpPr>
        <p:spPr>
          <a:xfrm>
            <a:off x="2362200" y="6428184"/>
            <a:ext cx="5181600" cy="457200"/>
          </a:xfrm>
          <a:noFill/>
        </p:spPr>
        <p:txBody>
          <a:bodyPr/>
          <a:lstStyle>
            <a:lvl1pPr eaLnBrk="0" hangingPunct="0">
              <a:defRPr sz="1900">
                <a:solidFill>
                  <a:schemeClr val="tx1"/>
                </a:solidFill>
                <a:latin typeface="Arial" pitchFamily="34" charset="0"/>
              </a:defRPr>
            </a:lvl1pPr>
            <a:lvl2pPr marL="742950" indent="-285750" eaLnBrk="0" hangingPunct="0">
              <a:defRPr sz="1900">
                <a:solidFill>
                  <a:schemeClr val="tx1"/>
                </a:solidFill>
                <a:latin typeface="Arial" pitchFamily="34" charset="0"/>
              </a:defRPr>
            </a:lvl2pPr>
            <a:lvl3pPr marL="1143000" indent="-228600" eaLnBrk="0" hangingPunct="0">
              <a:defRPr sz="1900">
                <a:solidFill>
                  <a:schemeClr val="tx1"/>
                </a:solidFill>
                <a:latin typeface="Arial" pitchFamily="34" charset="0"/>
              </a:defRPr>
            </a:lvl3pPr>
            <a:lvl4pPr marL="1600200" indent="-228600" eaLnBrk="0" hangingPunct="0">
              <a:defRPr sz="1900">
                <a:solidFill>
                  <a:schemeClr val="tx1"/>
                </a:solidFill>
                <a:latin typeface="Arial" pitchFamily="34" charset="0"/>
              </a:defRPr>
            </a:lvl4pPr>
            <a:lvl5pPr marL="2057400" indent="-228600" eaLnBrk="0" hangingPunct="0">
              <a:defRPr sz="1900">
                <a:solidFill>
                  <a:schemeClr val="tx1"/>
                </a:solidFill>
                <a:latin typeface="Arial" pitchFamily="34" charset="0"/>
              </a:defRPr>
            </a:lvl5pPr>
            <a:lvl6pPr marL="2514600" indent="-228600" eaLnBrk="0" fontAlgn="base" hangingPunct="0">
              <a:spcBef>
                <a:spcPct val="0"/>
              </a:spcBef>
              <a:spcAft>
                <a:spcPct val="0"/>
              </a:spcAft>
              <a:defRPr sz="1900">
                <a:solidFill>
                  <a:schemeClr val="tx1"/>
                </a:solidFill>
                <a:latin typeface="Arial" pitchFamily="34" charset="0"/>
              </a:defRPr>
            </a:lvl6pPr>
            <a:lvl7pPr marL="2971800" indent="-228600" eaLnBrk="0" fontAlgn="base" hangingPunct="0">
              <a:spcBef>
                <a:spcPct val="0"/>
              </a:spcBef>
              <a:spcAft>
                <a:spcPct val="0"/>
              </a:spcAft>
              <a:defRPr sz="1900">
                <a:solidFill>
                  <a:schemeClr val="tx1"/>
                </a:solidFill>
                <a:latin typeface="Arial" pitchFamily="34" charset="0"/>
              </a:defRPr>
            </a:lvl7pPr>
            <a:lvl8pPr marL="3429000" indent="-228600" eaLnBrk="0" fontAlgn="base" hangingPunct="0">
              <a:spcBef>
                <a:spcPct val="0"/>
              </a:spcBef>
              <a:spcAft>
                <a:spcPct val="0"/>
              </a:spcAft>
              <a:defRPr sz="1900">
                <a:solidFill>
                  <a:schemeClr val="tx1"/>
                </a:solidFill>
                <a:latin typeface="Arial" pitchFamily="34" charset="0"/>
              </a:defRPr>
            </a:lvl8pPr>
            <a:lvl9pPr marL="3886200" indent="-228600" eaLnBrk="0" fontAlgn="base" hangingPunct="0">
              <a:spcBef>
                <a:spcPct val="0"/>
              </a:spcBef>
              <a:spcAft>
                <a:spcPct val="0"/>
              </a:spcAft>
              <a:defRPr sz="1900">
                <a:solidFill>
                  <a:schemeClr val="tx1"/>
                </a:solidFill>
                <a:latin typeface="Arial" pitchFamily="34" charset="0"/>
              </a:defRPr>
            </a:lvl9pPr>
          </a:lstStyle>
          <a:p>
            <a:pPr eaLnBrk="1" hangingPunct="1"/>
            <a:r>
              <a:rPr lang="de-DE" altLang="de-DE" sz="1000" dirty="0" smtClean="0">
                <a:solidFill>
                  <a:srgbClr val="4D4D4D"/>
                </a:solidFill>
              </a:rPr>
              <a:t>Deutsches Institut für Jugendhilfe und Familienrecht e.V. (</a:t>
            </a:r>
            <a:r>
              <a:rPr lang="de-DE" altLang="de-DE" sz="1000" dirty="0" err="1" smtClean="0">
                <a:solidFill>
                  <a:srgbClr val="4D4D4D"/>
                </a:solidFill>
              </a:rPr>
              <a:t>DIJuF</a:t>
            </a:r>
            <a:r>
              <a:rPr lang="de-DE" altLang="de-DE" sz="1000" dirty="0" smtClean="0">
                <a:solidFill>
                  <a:srgbClr val="4D4D4D"/>
                </a:solidFill>
              </a:rPr>
              <a:t>)</a:t>
            </a:r>
          </a:p>
        </p:txBody>
      </p:sp>
      <p:sp>
        <p:nvSpPr>
          <p:cNvPr id="63491" name="Rectangle 2"/>
          <p:cNvSpPr>
            <a:spLocks noGrp="1" noChangeArrowheads="1"/>
          </p:cNvSpPr>
          <p:nvPr>
            <p:ph type="title"/>
          </p:nvPr>
        </p:nvSpPr>
        <p:spPr/>
        <p:txBody>
          <a:bodyPr/>
          <a:lstStyle/>
          <a:p>
            <a:pPr eaLnBrk="1" hangingPunct="1"/>
            <a:r>
              <a:rPr lang="de-DE" altLang="de-DE" sz="2800" b="1" smtClean="0">
                <a:solidFill>
                  <a:srgbClr val="4D4D4D"/>
                </a:solidFill>
              </a:rPr>
              <a:t>Kooperation im Einzelfall </a:t>
            </a:r>
            <a:r>
              <a:rPr lang="de-DE" altLang="de-DE" sz="2400" b="1" smtClean="0">
                <a:solidFill>
                  <a:srgbClr val="E67402"/>
                </a:solidFill>
              </a:rPr>
              <a:t>Informationsweitergabe </a:t>
            </a:r>
            <a:br>
              <a:rPr lang="de-DE" altLang="de-DE" sz="2400" b="1" smtClean="0">
                <a:solidFill>
                  <a:srgbClr val="E67402"/>
                </a:solidFill>
              </a:rPr>
            </a:br>
            <a:r>
              <a:rPr lang="de-DE" altLang="de-DE" sz="2400" b="1" smtClean="0">
                <a:solidFill>
                  <a:srgbClr val="4D4D4D"/>
                </a:solidFill>
              </a:rPr>
              <a:t>bei Kindeswohlgefährdung</a:t>
            </a:r>
            <a:endParaRPr lang="de-DE" altLang="de-DE" sz="2400" b="1" smtClean="0"/>
          </a:p>
        </p:txBody>
      </p:sp>
      <p:pic>
        <p:nvPicPr>
          <p:cNvPr id="63492" name="Picture 2" descr="http://pdfcast.org/images/s/2/preventing-child-maltreatment-a-guide-to-taking-action-and-generating-evidence.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82237" y="2157566"/>
            <a:ext cx="4230121" cy="29523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3493" name="Rectangle 3"/>
          <p:cNvSpPr txBox="1">
            <a:spLocks noChangeArrowheads="1"/>
          </p:cNvSpPr>
          <p:nvPr/>
        </p:nvSpPr>
        <p:spPr bwMode="auto">
          <a:xfrm>
            <a:off x="914400" y="2066627"/>
            <a:ext cx="8050088" cy="4530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defRPr sz="1900">
                <a:solidFill>
                  <a:schemeClr val="tx1"/>
                </a:solidFill>
                <a:latin typeface="Arial" pitchFamily="34" charset="0"/>
              </a:defRPr>
            </a:lvl1pPr>
            <a:lvl2pPr marL="742950" indent="-285750" eaLnBrk="0" hangingPunct="0">
              <a:defRPr sz="1900">
                <a:solidFill>
                  <a:schemeClr val="tx1"/>
                </a:solidFill>
                <a:latin typeface="Arial" pitchFamily="34" charset="0"/>
              </a:defRPr>
            </a:lvl2pPr>
            <a:lvl3pPr marL="1143000" indent="-228600" eaLnBrk="0" hangingPunct="0">
              <a:defRPr sz="1900">
                <a:solidFill>
                  <a:schemeClr val="tx1"/>
                </a:solidFill>
                <a:latin typeface="Arial" pitchFamily="34" charset="0"/>
              </a:defRPr>
            </a:lvl3pPr>
            <a:lvl4pPr marL="1600200" indent="-228600" eaLnBrk="0" hangingPunct="0">
              <a:defRPr sz="1900">
                <a:solidFill>
                  <a:schemeClr val="tx1"/>
                </a:solidFill>
                <a:latin typeface="Arial" pitchFamily="34" charset="0"/>
              </a:defRPr>
            </a:lvl4pPr>
            <a:lvl5pPr marL="2057400" indent="-228600" eaLnBrk="0" hangingPunct="0">
              <a:defRPr sz="1900">
                <a:solidFill>
                  <a:schemeClr val="tx1"/>
                </a:solidFill>
                <a:latin typeface="Arial" pitchFamily="34" charset="0"/>
              </a:defRPr>
            </a:lvl5pPr>
            <a:lvl6pPr marL="2514600" indent="-228600" eaLnBrk="0" fontAlgn="base" hangingPunct="0">
              <a:spcBef>
                <a:spcPct val="0"/>
              </a:spcBef>
              <a:spcAft>
                <a:spcPct val="0"/>
              </a:spcAft>
              <a:defRPr sz="1900">
                <a:solidFill>
                  <a:schemeClr val="tx1"/>
                </a:solidFill>
                <a:latin typeface="Arial" pitchFamily="34" charset="0"/>
              </a:defRPr>
            </a:lvl6pPr>
            <a:lvl7pPr marL="2971800" indent="-228600" eaLnBrk="0" fontAlgn="base" hangingPunct="0">
              <a:spcBef>
                <a:spcPct val="0"/>
              </a:spcBef>
              <a:spcAft>
                <a:spcPct val="0"/>
              </a:spcAft>
              <a:defRPr sz="1900">
                <a:solidFill>
                  <a:schemeClr val="tx1"/>
                </a:solidFill>
                <a:latin typeface="Arial" pitchFamily="34" charset="0"/>
              </a:defRPr>
            </a:lvl7pPr>
            <a:lvl8pPr marL="3429000" indent="-228600" eaLnBrk="0" fontAlgn="base" hangingPunct="0">
              <a:spcBef>
                <a:spcPct val="0"/>
              </a:spcBef>
              <a:spcAft>
                <a:spcPct val="0"/>
              </a:spcAft>
              <a:defRPr sz="1900">
                <a:solidFill>
                  <a:schemeClr val="tx1"/>
                </a:solidFill>
                <a:latin typeface="Arial" pitchFamily="34" charset="0"/>
              </a:defRPr>
            </a:lvl8pPr>
            <a:lvl9pPr marL="3886200" indent="-228600" eaLnBrk="0" fontAlgn="base" hangingPunct="0">
              <a:spcBef>
                <a:spcPct val="0"/>
              </a:spcBef>
              <a:spcAft>
                <a:spcPct val="0"/>
              </a:spcAft>
              <a:defRPr sz="1900">
                <a:solidFill>
                  <a:schemeClr val="tx1"/>
                </a:solidFill>
                <a:latin typeface="Arial" pitchFamily="34" charset="0"/>
              </a:defRPr>
            </a:lvl9pPr>
          </a:lstStyle>
          <a:p>
            <a:pPr eaLnBrk="1" hangingPunct="1">
              <a:lnSpc>
                <a:spcPct val="90000"/>
              </a:lnSpc>
              <a:spcBef>
                <a:spcPct val="20000"/>
              </a:spcBef>
              <a:buClr>
                <a:srgbClr val="FF9900"/>
              </a:buClr>
              <a:buSzPct val="90000"/>
              <a:buFont typeface="Wingdings" pitchFamily="2" charset="2"/>
              <a:buNone/>
            </a:pPr>
            <a:r>
              <a:rPr lang="de-DE" altLang="de-DE" sz="2200" dirty="0" smtClean="0">
                <a:solidFill>
                  <a:srgbClr val="4D4D4D"/>
                </a:solidFill>
                <a:latin typeface="Century Gothic" pitchFamily="34" charset="0"/>
              </a:rPr>
              <a:t>„Effektive Kinderschutzsysteme brauchen </a:t>
            </a:r>
            <a:br>
              <a:rPr lang="de-DE" altLang="de-DE" sz="2200" dirty="0" smtClean="0">
                <a:solidFill>
                  <a:srgbClr val="4D4D4D"/>
                </a:solidFill>
                <a:latin typeface="Century Gothic" pitchFamily="34" charset="0"/>
              </a:rPr>
            </a:br>
            <a:r>
              <a:rPr lang="de-DE" altLang="de-DE" sz="2200" dirty="0" smtClean="0">
                <a:solidFill>
                  <a:srgbClr val="4D4D4D"/>
                </a:solidFill>
                <a:latin typeface="Century Gothic" pitchFamily="34" charset="0"/>
              </a:rPr>
              <a:t>Beratungsmöglichkeiten, die Kindern, </a:t>
            </a:r>
            <a:br>
              <a:rPr lang="de-DE" altLang="de-DE" sz="2200" dirty="0" smtClean="0">
                <a:solidFill>
                  <a:srgbClr val="4D4D4D"/>
                </a:solidFill>
                <a:latin typeface="Century Gothic" pitchFamily="34" charset="0"/>
              </a:rPr>
            </a:br>
            <a:r>
              <a:rPr lang="de-DE" altLang="de-DE" sz="2200" dirty="0" smtClean="0">
                <a:solidFill>
                  <a:srgbClr val="4D4D4D"/>
                </a:solidFill>
                <a:latin typeface="Century Gothic" pitchFamily="34" charset="0"/>
              </a:rPr>
              <a:t>Jugendlichen und Erziehungspersonen </a:t>
            </a:r>
            <a:br>
              <a:rPr lang="de-DE" altLang="de-DE" sz="2200" dirty="0" smtClean="0">
                <a:solidFill>
                  <a:srgbClr val="4D4D4D"/>
                </a:solidFill>
                <a:latin typeface="Century Gothic" pitchFamily="34" charset="0"/>
              </a:rPr>
            </a:br>
            <a:r>
              <a:rPr lang="de-DE" altLang="de-DE" sz="2200" dirty="0" smtClean="0">
                <a:solidFill>
                  <a:srgbClr val="4D4D4D"/>
                </a:solidFill>
                <a:latin typeface="Century Gothic" pitchFamily="34" charset="0"/>
              </a:rPr>
              <a:t>einen vertraulichen, niedrigschwelligen </a:t>
            </a:r>
            <a:br>
              <a:rPr lang="de-DE" altLang="de-DE" sz="2200" dirty="0" smtClean="0">
                <a:solidFill>
                  <a:srgbClr val="4D4D4D"/>
                </a:solidFill>
                <a:latin typeface="Century Gothic" pitchFamily="34" charset="0"/>
              </a:rPr>
            </a:br>
            <a:r>
              <a:rPr lang="de-DE" altLang="de-DE" sz="2200" dirty="0" smtClean="0">
                <a:solidFill>
                  <a:srgbClr val="4D4D4D"/>
                </a:solidFill>
                <a:latin typeface="Century Gothic" pitchFamily="34" charset="0"/>
              </a:rPr>
              <a:t>Zugang zu Hilfe ermöglichen, ohne dass sie </a:t>
            </a:r>
            <a:br>
              <a:rPr lang="de-DE" altLang="de-DE" sz="2200" dirty="0" smtClean="0">
                <a:solidFill>
                  <a:srgbClr val="4D4D4D"/>
                </a:solidFill>
                <a:latin typeface="Century Gothic" pitchFamily="34" charset="0"/>
              </a:rPr>
            </a:br>
            <a:r>
              <a:rPr lang="de-DE" altLang="de-DE" sz="2200" dirty="0" smtClean="0">
                <a:solidFill>
                  <a:srgbClr val="4D4D4D"/>
                </a:solidFill>
                <a:latin typeface="Century Gothic" pitchFamily="34" charset="0"/>
              </a:rPr>
              <a:t>eine Meldung an das Jugendamt </a:t>
            </a:r>
            <a:br>
              <a:rPr lang="de-DE" altLang="de-DE" sz="2200" dirty="0" smtClean="0">
                <a:solidFill>
                  <a:srgbClr val="4D4D4D"/>
                </a:solidFill>
                <a:latin typeface="Century Gothic" pitchFamily="34" charset="0"/>
              </a:rPr>
            </a:br>
            <a:r>
              <a:rPr lang="de-DE" altLang="de-DE" sz="2200" dirty="0" smtClean="0">
                <a:solidFill>
                  <a:srgbClr val="4D4D4D"/>
                </a:solidFill>
                <a:latin typeface="Century Gothic" pitchFamily="34" charset="0"/>
              </a:rPr>
              <a:t>befürchten müssen und bei dem die </a:t>
            </a:r>
            <a:br>
              <a:rPr lang="de-DE" altLang="de-DE" sz="2200" dirty="0" smtClean="0">
                <a:solidFill>
                  <a:srgbClr val="4D4D4D"/>
                </a:solidFill>
                <a:latin typeface="Century Gothic" pitchFamily="34" charset="0"/>
              </a:rPr>
            </a:br>
            <a:r>
              <a:rPr lang="de-DE" altLang="de-DE" sz="2200" dirty="0" smtClean="0">
                <a:solidFill>
                  <a:srgbClr val="4D4D4D"/>
                </a:solidFill>
                <a:latin typeface="Century Gothic" pitchFamily="34" charset="0"/>
              </a:rPr>
              <a:t>Befürchtungen sie nicht davon abhalten, </a:t>
            </a:r>
            <a:br>
              <a:rPr lang="de-DE" altLang="de-DE" sz="2200" dirty="0" smtClean="0">
                <a:solidFill>
                  <a:srgbClr val="4D4D4D"/>
                </a:solidFill>
                <a:latin typeface="Century Gothic" pitchFamily="34" charset="0"/>
              </a:rPr>
            </a:br>
            <a:r>
              <a:rPr lang="de-DE" altLang="de-DE" sz="2200" dirty="0" smtClean="0">
                <a:solidFill>
                  <a:srgbClr val="4D4D4D"/>
                </a:solidFill>
                <a:latin typeface="Century Gothic" pitchFamily="34" charset="0"/>
              </a:rPr>
              <a:t>Hilfe in Anspruch zu nehmen.“ </a:t>
            </a:r>
            <a:br>
              <a:rPr lang="de-DE" altLang="de-DE" sz="2200" dirty="0" smtClean="0">
                <a:solidFill>
                  <a:srgbClr val="4D4D4D"/>
                </a:solidFill>
                <a:latin typeface="Century Gothic" pitchFamily="34" charset="0"/>
              </a:rPr>
            </a:br>
            <a:r>
              <a:rPr lang="de-DE" altLang="de-DE" sz="2200" dirty="0" smtClean="0">
                <a:solidFill>
                  <a:srgbClr val="4D4D4D"/>
                </a:solidFill>
                <a:latin typeface="Century Gothic" pitchFamily="34" charset="0"/>
              </a:rPr>
              <a:t>(WHO &amp; ISPCAN 2006)</a:t>
            </a:r>
            <a:endParaRPr lang="de-DE" altLang="de-DE" sz="2200" dirty="0">
              <a:solidFill>
                <a:srgbClr val="4D4D4D"/>
              </a:solidFill>
              <a:latin typeface="Century Gothic" pitchFamily="34" charset="0"/>
            </a:endParaRPr>
          </a:p>
          <a:p>
            <a:pPr eaLnBrk="1" hangingPunct="1">
              <a:spcBef>
                <a:spcPct val="20000"/>
              </a:spcBef>
              <a:buClr>
                <a:srgbClr val="FF9900"/>
              </a:buClr>
              <a:buSzPct val="90000"/>
            </a:pPr>
            <a:endParaRPr lang="de-DE" sz="2400" b="1" kern="0" spc="-10" dirty="0" smtClean="0">
              <a:solidFill>
                <a:srgbClr val="4D4D4D"/>
              </a:solidFill>
              <a:latin typeface="Calibri"/>
              <a:ea typeface="Calibri"/>
              <a:cs typeface="Arial"/>
            </a:endParaRPr>
          </a:p>
        </p:txBody>
      </p:sp>
    </p:spTree>
    <p:extLst>
      <p:ext uri="{BB962C8B-B14F-4D97-AF65-F5344CB8AC3E}">
        <p14:creationId xmlns:p14="http://schemas.microsoft.com/office/powerpoint/2010/main" val="1896041557"/>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Fußzeilenplatzhalter 4"/>
          <p:cNvSpPr>
            <a:spLocks noGrp="1"/>
          </p:cNvSpPr>
          <p:nvPr>
            <p:ph type="ftr" sz="quarter" idx="11"/>
          </p:nvPr>
        </p:nvSpPr>
        <p:spPr>
          <a:xfrm>
            <a:off x="2362200" y="6428184"/>
            <a:ext cx="5181600" cy="457200"/>
          </a:xfrm>
          <a:noFill/>
        </p:spPr>
        <p:txBody>
          <a:bodyPr/>
          <a:lstStyle>
            <a:lvl1pPr eaLnBrk="0" hangingPunct="0">
              <a:defRPr sz="1900">
                <a:solidFill>
                  <a:schemeClr val="tx1"/>
                </a:solidFill>
                <a:latin typeface="Arial" pitchFamily="34" charset="0"/>
              </a:defRPr>
            </a:lvl1pPr>
            <a:lvl2pPr marL="742950" indent="-285750" eaLnBrk="0" hangingPunct="0">
              <a:defRPr sz="1900">
                <a:solidFill>
                  <a:schemeClr val="tx1"/>
                </a:solidFill>
                <a:latin typeface="Arial" pitchFamily="34" charset="0"/>
              </a:defRPr>
            </a:lvl2pPr>
            <a:lvl3pPr marL="1143000" indent="-228600" eaLnBrk="0" hangingPunct="0">
              <a:defRPr sz="1900">
                <a:solidFill>
                  <a:schemeClr val="tx1"/>
                </a:solidFill>
                <a:latin typeface="Arial" pitchFamily="34" charset="0"/>
              </a:defRPr>
            </a:lvl3pPr>
            <a:lvl4pPr marL="1600200" indent="-228600" eaLnBrk="0" hangingPunct="0">
              <a:defRPr sz="1900">
                <a:solidFill>
                  <a:schemeClr val="tx1"/>
                </a:solidFill>
                <a:latin typeface="Arial" pitchFamily="34" charset="0"/>
              </a:defRPr>
            </a:lvl4pPr>
            <a:lvl5pPr marL="2057400" indent="-228600" eaLnBrk="0" hangingPunct="0">
              <a:defRPr sz="1900">
                <a:solidFill>
                  <a:schemeClr val="tx1"/>
                </a:solidFill>
                <a:latin typeface="Arial" pitchFamily="34" charset="0"/>
              </a:defRPr>
            </a:lvl5pPr>
            <a:lvl6pPr marL="2514600" indent="-228600" eaLnBrk="0" fontAlgn="base" hangingPunct="0">
              <a:spcBef>
                <a:spcPct val="0"/>
              </a:spcBef>
              <a:spcAft>
                <a:spcPct val="0"/>
              </a:spcAft>
              <a:defRPr sz="1900">
                <a:solidFill>
                  <a:schemeClr val="tx1"/>
                </a:solidFill>
                <a:latin typeface="Arial" pitchFamily="34" charset="0"/>
              </a:defRPr>
            </a:lvl6pPr>
            <a:lvl7pPr marL="2971800" indent="-228600" eaLnBrk="0" fontAlgn="base" hangingPunct="0">
              <a:spcBef>
                <a:spcPct val="0"/>
              </a:spcBef>
              <a:spcAft>
                <a:spcPct val="0"/>
              </a:spcAft>
              <a:defRPr sz="1900">
                <a:solidFill>
                  <a:schemeClr val="tx1"/>
                </a:solidFill>
                <a:latin typeface="Arial" pitchFamily="34" charset="0"/>
              </a:defRPr>
            </a:lvl7pPr>
            <a:lvl8pPr marL="3429000" indent="-228600" eaLnBrk="0" fontAlgn="base" hangingPunct="0">
              <a:spcBef>
                <a:spcPct val="0"/>
              </a:spcBef>
              <a:spcAft>
                <a:spcPct val="0"/>
              </a:spcAft>
              <a:defRPr sz="1900">
                <a:solidFill>
                  <a:schemeClr val="tx1"/>
                </a:solidFill>
                <a:latin typeface="Arial" pitchFamily="34" charset="0"/>
              </a:defRPr>
            </a:lvl8pPr>
            <a:lvl9pPr marL="3886200" indent="-228600" eaLnBrk="0" fontAlgn="base" hangingPunct="0">
              <a:spcBef>
                <a:spcPct val="0"/>
              </a:spcBef>
              <a:spcAft>
                <a:spcPct val="0"/>
              </a:spcAft>
              <a:defRPr sz="1900">
                <a:solidFill>
                  <a:schemeClr val="tx1"/>
                </a:solidFill>
                <a:latin typeface="Arial" pitchFamily="34" charset="0"/>
              </a:defRPr>
            </a:lvl9pPr>
          </a:lstStyle>
          <a:p>
            <a:pPr eaLnBrk="1" hangingPunct="1"/>
            <a:r>
              <a:rPr lang="de-DE" sz="1000" smtClean="0">
                <a:solidFill>
                  <a:srgbClr val="4D4D4D"/>
                </a:solidFill>
              </a:rPr>
              <a:t>Deutsches Institut für Jugendhilfe und Familienrecht e.V. (DIJuF)</a:t>
            </a:r>
          </a:p>
        </p:txBody>
      </p:sp>
      <p:sp>
        <p:nvSpPr>
          <p:cNvPr id="20483" name="Rectangle 2"/>
          <p:cNvSpPr>
            <a:spLocks noGrp="1" noChangeArrowheads="1"/>
          </p:cNvSpPr>
          <p:nvPr>
            <p:ph type="title"/>
          </p:nvPr>
        </p:nvSpPr>
        <p:spPr/>
        <p:txBody>
          <a:bodyPr/>
          <a:lstStyle/>
          <a:p>
            <a:pPr eaLnBrk="1" hangingPunct="1"/>
            <a:r>
              <a:rPr lang="de-DE" sz="3000" b="1" smtClean="0">
                <a:solidFill>
                  <a:srgbClr val="4D4D4D"/>
                </a:solidFill>
              </a:rPr>
              <a:t>… und die Kooperation mit den</a:t>
            </a:r>
            <a:br>
              <a:rPr lang="de-DE" sz="3000" b="1" smtClean="0">
                <a:solidFill>
                  <a:srgbClr val="4D4D4D"/>
                </a:solidFill>
              </a:rPr>
            </a:br>
            <a:r>
              <a:rPr lang="de-DE" sz="3000" b="1" smtClean="0">
                <a:solidFill>
                  <a:srgbClr val="E67402"/>
                </a:solidFill>
              </a:rPr>
              <a:t>Beteiligten aus den Familien?!</a:t>
            </a:r>
            <a:endParaRPr lang="de-DE" sz="3000" b="1" smtClean="0"/>
          </a:p>
        </p:txBody>
      </p:sp>
      <p:sp>
        <p:nvSpPr>
          <p:cNvPr id="20484" name="Rectangle 3"/>
          <p:cNvSpPr txBox="1">
            <a:spLocks noChangeArrowheads="1"/>
          </p:cNvSpPr>
          <p:nvPr/>
        </p:nvSpPr>
        <p:spPr bwMode="auto">
          <a:xfrm>
            <a:off x="914400" y="1706563"/>
            <a:ext cx="7690048" cy="4530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defRPr sz="1900">
                <a:solidFill>
                  <a:schemeClr val="tx1"/>
                </a:solidFill>
                <a:latin typeface="Arial" pitchFamily="34" charset="0"/>
              </a:defRPr>
            </a:lvl1pPr>
            <a:lvl2pPr marL="742950" indent="-285750" eaLnBrk="0" hangingPunct="0">
              <a:defRPr sz="1900">
                <a:solidFill>
                  <a:schemeClr val="tx1"/>
                </a:solidFill>
                <a:latin typeface="Arial" pitchFamily="34" charset="0"/>
              </a:defRPr>
            </a:lvl2pPr>
            <a:lvl3pPr marL="1143000" indent="-228600" eaLnBrk="0" hangingPunct="0">
              <a:defRPr sz="1900">
                <a:solidFill>
                  <a:schemeClr val="tx1"/>
                </a:solidFill>
                <a:latin typeface="Arial" pitchFamily="34" charset="0"/>
              </a:defRPr>
            </a:lvl3pPr>
            <a:lvl4pPr marL="1600200" indent="-228600" eaLnBrk="0" hangingPunct="0">
              <a:defRPr sz="1900">
                <a:solidFill>
                  <a:schemeClr val="tx1"/>
                </a:solidFill>
                <a:latin typeface="Arial" pitchFamily="34" charset="0"/>
              </a:defRPr>
            </a:lvl4pPr>
            <a:lvl5pPr marL="2057400" indent="-228600" eaLnBrk="0" hangingPunct="0">
              <a:defRPr sz="1900">
                <a:solidFill>
                  <a:schemeClr val="tx1"/>
                </a:solidFill>
                <a:latin typeface="Arial" pitchFamily="34" charset="0"/>
              </a:defRPr>
            </a:lvl5pPr>
            <a:lvl6pPr marL="2514600" indent="-228600" eaLnBrk="0" fontAlgn="base" hangingPunct="0">
              <a:spcBef>
                <a:spcPct val="0"/>
              </a:spcBef>
              <a:spcAft>
                <a:spcPct val="0"/>
              </a:spcAft>
              <a:defRPr sz="1900">
                <a:solidFill>
                  <a:schemeClr val="tx1"/>
                </a:solidFill>
                <a:latin typeface="Arial" pitchFamily="34" charset="0"/>
              </a:defRPr>
            </a:lvl6pPr>
            <a:lvl7pPr marL="2971800" indent="-228600" eaLnBrk="0" fontAlgn="base" hangingPunct="0">
              <a:spcBef>
                <a:spcPct val="0"/>
              </a:spcBef>
              <a:spcAft>
                <a:spcPct val="0"/>
              </a:spcAft>
              <a:defRPr sz="1900">
                <a:solidFill>
                  <a:schemeClr val="tx1"/>
                </a:solidFill>
                <a:latin typeface="Arial" pitchFamily="34" charset="0"/>
              </a:defRPr>
            </a:lvl7pPr>
            <a:lvl8pPr marL="3429000" indent="-228600" eaLnBrk="0" fontAlgn="base" hangingPunct="0">
              <a:spcBef>
                <a:spcPct val="0"/>
              </a:spcBef>
              <a:spcAft>
                <a:spcPct val="0"/>
              </a:spcAft>
              <a:defRPr sz="1900">
                <a:solidFill>
                  <a:schemeClr val="tx1"/>
                </a:solidFill>
                <a:latin typeface="Arial" pitchFamily="34" charset="0"/>
              </a:defRPr>
            </a:lvl8pPr>
            <a:lvl9pPr marL="3886200" indent="-228600" eaLnBrk="0" fontAlgn="base" hangingPunct="0">
              <a:spcBef>
                <a:spcPct val="0"/>
              </a:spcBef>
              <a:spcAft>
                <a:spcPct val="0"/>
              </a:spcAft>
              <a:defRPr sz="1900">
                <a:solidFill>
                  <a:schemeClr val="tx1"/>
                </a:solidFill>
                <a:latin typeface="Arial" pitchFamily="34" charset="0"/>
              </a:defRPr>
            </a:lvl9pPr>
          </a:lstStyle>
          <a:p>
            <a:pPr eaLnBrk="1" hangingPunct="1">
              <a:lnSpc>
                <a:spcPct val="90000"/>
              </a:lnSpc>
              <a:spcBef>
                <a:spcPct val="20000"/>
              </a:spcBef>
              <a:buClr>
                <a:srgbClr val="FF9900"/>
              </a:buClr>
              <a:buSzPct val="90000"/>
              <a:buFont typeface="Wingdings" pitchFamily="2" charset="2"/>
              <a:buNone/>
            </a:pPr>
            <a:r>
              <a:rPr lang="de-DE" sz="2400" b="1" dirty="0">
                <a:solidFill>
                  <a:srgbClr val="4D4D4D"/>
                </a:solidFill>
                <a:latin typeface="Century Gothic" pitchFamily="34" charset="0"/>
              </a:rPr>
              <a:t>Anvertrauen braucht Vertrauen</a:t>
            </a:r>
          </a:p>
          <a:p>
            <a:pPr eaLnBrk="1" hangingPunct="1">
              <a:lnSpc>
                <a:spcPct val="90000"/>
              </a:lnSpc>
              <a:spcBef>
                <a:spcPct val="20000"/>
              </a:spcBef>
              <a:buClr>
                <a:srgbClr val="FF9900"/>
              </a:buClr>
              <a:buSzPct val="90000"/>
              <a:buFont typeface="Wingdings" pitchFamily="2" charset="2"/>
              <a:buNone/>
            </a:pPr>
            <a:r>
              <a:rPr lang="de-DE" sz="2200" dirty="0">
                <a:solidFill>
                  <a:srgbClr val="4D4D4D"/>
                </a:solidFill>
                <a:latin typeface="Century Gothic" pitchFamily="34" charset="0"/>
              </a:rPr>
              <a:t>„Wenn Eltern oder Kinder und Jugendliche selbst </a:t>
            </a:r>
            <a:r>
              <a:rPr lang="de-DE" sz="2200" dirty="0" smtClean="0">
                <a:solidFill>
                  <a:srgbClr val="4D4D4D"/>
                </a:solidFill>
                <a:latin typeface="Century Gothic" pitchFamily="34" charset="0"/>
              </a:rPr>
              <a:t>Erziehungsberatung </a:t>
            </a:r>
            <a:r>
              <a:rPr lang="de-DE" sz="2200" dirty="0">
                <a:solidFill>
                  <a:srgbClr val="4D4D4D"/>
                </a:solidFill>
                <a:latin typeface="Century Gothic" pitchFamily="34" charset="0"/>
              </a:rPr>
              <a:t>in Anspruch nehmen, dann geben sie Persönliches preis, das sie oft nicht einmal im Kreis der engsten </a:t>
            </a:r>
            <a:r>
              <a:rPr lang="de-DE" sz="2200" dirty="0" smtClean="0">
                <a:solidFill>
                  <a:srgbClr val="4D4D4D"/>
                </a:solidFill>
                <a:latin typeface="Century Gothic" pitchFamily="34" charset="0"/>
              </a:rPr>
              <a:t>Familienangehörigen </a:t>
            </a:r>
            <a:r>
              <a:rPr lang="de-DE" sz="2200" dirty="0">
                <a:solidFill>
                  <a:srgbClr val="4D4D4D"/>
                </a:solidFill>
                <a:latin typeface="Century Gothic" pitchFamily="34" charset="0"/>
              </a:rPr>
              <a:t>besprechen würden. Sie schildern in der Beratung ihre Not und </a:t>
            </a:r>
            <a:r>
              <a:rPr lang="de-DE" sz="2200" dirty="0" smtClean="0">
                <a:solidFill>
                  <a:srgbClr val="4D4D4D"/>
                </a:solidFill>
                <a:latin typeface="Century Gothic" pitchFamily="34" charset="0"/>
              </a:rPr>
              <a:t/>
            </a:r>
            <a:br>
              <a:rPr lang="de-DE" sz="2200" dirty="0" smtClean="0">
                <a:solidFill>
                  <a:srgbClr val="4D4D4D"/>
                </a:solidFill>
                <a:latin typeface="Century Gothic" pitchFamily="34" charset="0"/>
              </a:rPr>
            </a:br>
            <a:r>
              <a:rPr lang="de-DE" sz="2200" dirty="0" smtClean="0">
                <a:solidFill>
                  <a:srgbClr val="4D4D4D"/>
                </a:solidFill>
                <a:latin typeface="Century Gothic" pitchFamily="34" charset="0"/>
              </a:rPr>
              <a:t>Verzweiflung</a:t>
            </a:r>
            <a:r>
              <a:rPr lang="de-DE" sz="2200" dirty="0">
                <a:solidFill>
                  <a:srgbClr val="4D4D4D"/>
                </a:solidFill>
                <a:latin typeface="Century Gothic" pitchFamily="34" charset="0"/>
              </a:rPr>
              <a:t>, weil sie in ihrer Lebenssituation </a:t>
            </a:r>
            <a:br>
              <a:rPr lang="de-DE" sz="2200" dirty="0">
                <a:solidFill>
                  <a:srgbClr val="4D4D4D"/>
                </a:solidFill>
                <a:latin typeface="Century Gothic" pitchFamily="34" charset="0"/>
              </a:rPr>
            </a:br>
            <a:r>
              <a:rPr lang="de-DE" sz="2200" dirty="0">
                <a:solidFill>
                  <a:srgbClr val="4D4D4D"/>
                </a:solidFill>
                <a:latin typeface="Century Gothic" pitchFamily="34" charset="0"/>
              </a:rPr>
              <a:t>nicht mehr weiter wissen. Dabei müssen sie </a:t>
            </a:r>
            <a:r>
              <a:rPr lang="de-DE" sz="2200" dirty="0" smtClean="0">
                <a:solidFill>
                  <a:srgbClr val="4D4D4D"/>
                </a:solidFill>
                <a:latin typeface="Century Gothic" pitchFamily="34" charset="0"/>
              </a:rPr>
              <a:t/>
            </a:r>
            <a:br>
              <a:rPr lang="de-DE" sz="2200" dirty="0" smtClean="0">
                <a:solidFill>
                  <a:srgbClr val="4D4D4D"/>
                </a:solidFill>
                <a:latin typeface="Century Gothic" pitchFamily="34" charset="0"/>
              </a:rPr>
            </a:br>
            <a:r>
              <a:rPr lang="de-DE" sz="2200" dirty="0" smtClean="0">
                <a:solidFill>
                  <a:srgbClr val="4D4D4D"/>
                </a:solidFill>
                <a:latin typeface="Century Gothic" pitchFamily="34" charset="0"/>
              </a:rPr>
              <a:t>sich zuweilen </a:t>
            </a:r>
            <a:r>
              <a:rPr lang="de-DE" sz="2200" dirty="0">
                <a:solidFill>
                  <a:srgbClr val="4D4D4D"/>
                </a:solidFill>
                <a:latin typeface="Century Gothic" pitchFamily="34" charset="0"/>
              </a:rPr>
              <a:t>auch Handlungen eingestehen, </a:t>
            </a:r>
            <a:r>
              <a:rPr lang="de-DE" sz="2200" dirty="0" smtClean="0">
                <a:solidFill>
                  <a:srgbClr val="4D4D4D"/>
                </a:solidFill>
                <a:latin typeface="Century Gothic" pitchFamily="34" charset="0"/>
              </a:rPr>
              <a:t/>
            </a:r>
            <a:br>
              <a:rPr lang="de-DE" sz="2200" dirty="0" smtClean="0">
                <a:solidFill>
                  <a:srgbClr val="4D4D4D"/>
                </a:solidFill>
                <a:latin typeface="Century Gothic" pitchFamily="34" charset="0"/>
              </a:rPr>
            </a:br>
            <a:r>
              <a:rPr lang="de-DE" sz="2200" dirty="0" smtClean="0">
                <a:solidFill>
                  <a:srgbClr val="4D4D4D"/>
                </a:solidFill>
                <a:latin typeface="Century Gothic" pitchFamily="34" charset="0"/>
              </a:rPr>
              <a:t>die </a:t>
            </a:r>
            <a:r>
              <a:rPr lang="de-DE" sz="2200" dirty="0">
                <a:solidFill>
                  <a:srgbClr val="4D4D4D"/>
                </a:solidFill>
                <a:latin typeface="Century Gothic" pitchFamily="34" charset="0"/>
              </a:rPr>
              <a:t>sie </a:t>
            </a:r>
            <a:r>
              <a:rPr lang="de-DE" sz="2200" dirty="0" smtClean="0">
                <a:solidFill>
                  <a:srgbClr val="4D4D4D"/>
                </a:solidFill>
                <a:latin typeface="Century Gothic" pitchFamily="34" charset="0"/>
              </a:rPr>
              <a:t>vor sich selbst </a:t>
            </a:r>
            <a:r>
              <a:rPr lang="de-DE" sz="2200" dirty="0">
                <a:solidFill>
                  <a:srgbClr val="4D4D4D"/>
                </a:solidFill>
                <a:latin typeface="Century Gothic" pitchFamily="34" charset="0"/>
              </a:rPr>
              <a:t>nicht rechtfertigen können </a:t>
            </a:r>
            <a:r>
              <a:rPr lang="de-DE" sz="2200" dirty="0" smtClean="0">
                <a:solidFill>
                  <a:srgbClr val="4D4D4D"/>
                </a:solidFill>
                <a:latin typeface="Century Gothic" pitchFamily="34" charset="0"/>
              </a:rPr>
              <a:t/>
            </a:r>
            <a:br>
              <a:rPr lang="de-DE" sz="2200" dirty="0" smtClean="0">
                <a:solidFill>
                  <a:srgbClr val="4D4D4D"/>
                </a:solidFill>
                <a:latin typeface="Century Gothic" pitchFamily="34" charset="0"/>
              </a:rPr>
            </a:br>
            <a:r>
              <a:rPr lang="de-DE" sz="2200" dirty="0" smtClean="0">
                <a:solidFill>
                  <a:srgbClr val="4D4D4D"/>
                </a:solidFill>
                <a:latin typeface="Century Gothic" pitchFamily="34" charset="0"/>
              </a:rPr>
              <a:t>oder für </a:t>
            </a:r>
            <a:r>
              <a:rPr lang="de-DE" sz="2200" dirty="0">
                <a:solidFill>
                  <a:srgbClr val="4D4D4D"/>
                </a:solidFill>
                <a:latin typeface="Century Gothic" pitchFamily="34" charset="0"/>
              </a:rPr>
              <a:t>die sie </a:t>
            </a:r>
            <a:r>
              <a:rPr lang="de-DE" sz="2200" dirty="0" smtClean="0">
                <a:solidFill>
                  <a:srgbClr val="4D4D4D"/>
                </a:solidFill>
                <a:latin typeface="Century Gothic" pitchFamily="34" charset="0"/>
              </a:rPr>
              <a:t>sich schämen</a:t>
            </a:r>
            <a:r>
              <a:rPr lang="de-DE" sz="2200" dirty="0">
                <a:solidFill>
                  <a:srgbClr val="4D4D4D"/>
                </a:solidFill>
                <a:latin typeface="Century Gothic" pitchFamily="34" charset="0"/>
              </a:rPr>
              <a:t>. Das Ziel eine Hilfe </a:t>
            </a:r>
            <a:r>
              <a:rPr lang="de-DE" sz="2200" dirty="0" smtClean="0">
                <a:solidFill>
                  <a:srgbClr val="4D4D4D"/>
                </a:solidFill>
                <a:latin typeface="Century Gothic" pitchFamily="34" charset="0"/>
              </a:rPr>
              <a:t/>
            </a:r>
            <a:br>
              <a:rPr lang="de-DE" sz="2200" dirty="0" smtClean="0">
                <a:solidFill>
                  <a:srgbClr val="4D4D4D"/>
                </a:solidFill>
                <a:latin typeface="Century Gothic" pitchFamily="34" charset="0"/>
              </a:rPr>
            </a:br>
            <a:r>
              <a:rPr lang="de-DE" sz="2200" dirty="0" smtClean="0">
                <a:solidFill>
                  <a:srgbClr val="4D4D4D"/>
                </a:solidFill>
                <a:latin typeface="Century Gothic" pitchFamily="34" charset="0"/>
              </a:rPr>
              <a:t>kann in </a:t>
            </a:r>
            <a:r>
              <a:rPr lang="de-DE" sz="2200" dirty="0">
                <a:solidFill>
                  <a:srgbClr val="4D4D4D"/>
                </a:solidFill>
                <a:latin typeface="Century Gothic" pitchFamily="34" charset="0"/>
              </a:rPr>
              <a:t>solchen </a:t>
            </a:r>
            <a:r>
              <a:rPr lang="de-DE" sz="2200" dirty="0" smtClean="0">
                <a:solidFill>
                  <a:srgbClr val="4D4D4D"/>
                </a:solidFill>
                <a:latin typeface="Century Gothic" pitchFamily="34" charset="0"/>
              </a:rPr>
              <a:t>Konfliktlagen </a:t>
            </a:r>
            <a:r>
              <a:rPr lang="de-DE" sz="2200" dirty="0">
                <a:solidFill>
                  <a:srgbClr val="4D4D4D"/>
                </a:solidFill>
                <a:latin typeface="Century Gothic" pitchFamily="34" charset="0"/>
              </a:rPr>
              <a:t>umso besser </a:t>
            </a:r>
            <a:r>
              <a:rPr lang="de-DE" sz="2200" dirty="0" smtClean="0">
                <a:solidFill>
                  <a:srgbClr val="4D4D4D"/>
                </a:solidFill>
                <a:latin typeface="Century Gothic" pitchFamily="34" charset="0"/>
              </a:rPr>
              <a:t/>
            </a:r>
            <a:br>
              <a:rPr lang="de-DE" sz="2200" dirty="0" smtClean="0">
                <a:solidFill>
                  <a:srgbClr val="4D4D4D"/>
                </a:solidFill>
                <a:latin typeface="Century Gothic" pitchFamily="34" charset="0"/>
              </a:rPr>
            </a:br>
            <a:r>
              <a:rPr lang="de-DE" sz="2200" dirty="0" smtClean="0">
                <a:solidFill>
                  <a:srgbClr val="4D4D4D"/>
                </a:solidFill>
                <a:latin typeface="Century Gothic" pitchFamily="34" charset="0"/>
              </a:rPr>
              <a:t>erreicht werden</a:t>
            </a:r>
            <a:r>
              <a:rPr lang="de-DE" sz="2200" dirty="0">
                <a:solidFill>
                  <a:srgbClr val="4D4D4D"/>
                </a:solidFill>
                <a:latin typeface="Century Gothic" pitchFamily="34" charset="0"/>
              </a:rPr>
              <a:t>, je offener </a:t>
            </a:r>
            <a:r>
              <a:rPr lang="de-DE" sz="2200" dirty="0" smtClean="0">
                <a:solidFill>
                  <a:srgbClr val="4D4D4D"/>
                </a:solidFill>
                <a:latin typeface="Century Gothic" pitchFamily="34" charset="0"/>
              </a:rPr>
              <a:t>der Ratsuchende </a:t>
            </a:r>
            <a:br>
              <a:rPr lang="de-DE" sz="2200" dirty="0" smtClean="0">
                <a:solidFill>
                  <a:srgbClr val="4D4D4D"/>
                </a:solidFill>
                <a:latin typeface="Century Gothic" pitchFamily="34" charset="0"/>
              </a:rPr>
            </a:br>
            <a:r>
              <a:rPr lang="de-DE" sz="2200" dirty="0" smtClean="0">
                <a:solidFill>
                  <a:srgbClr val="4D4D4D"/>
                </a:solidFill>
                <a:latin typeface="Century Gothic" pitchFamily="34" charset="0"/>
              </a:rPr>
              <a:t>seine Probleme </a:t>
            </a:r>
            <a:r>
              <a:rPr lang="de-DE" sz="2200" dirty="0">
                <a:solidFill>
                  <a:srgbClr val="4D4D4D"/>
                </a:solidFill>
                <a:latin typeface="Century Gothic" pitchFamily="34" charset="0"/>
              </a:rPr>
              <a:t>benennt.“ (</a:t>
            </a:r>
            <a:r>
              <a:rPr lang="de-DE" sz="2200" dirty="0" err="1">
                <a:solidFill>
                  <a:srgbClr val="4D4D4D"/>
                </a:solidFill>
                <a:latin typeface="Century Gothic" pitchFamily="34" charset="0"/>
              </a:rPr>
              <a:t>bke</a:t>
            </a:r>
            <a:r>
              <a:rPr lang="de-DE" sz="2200" dirty="0">
                <a:solidFill>
                  <a:srgbClr val="4D4D4D"/>
                </a:solidFill>
                <a:latin typeface="Century Gothic" pitchFamily="34" charset="0"/>
              </a:rPr>
              <a:t> 2012</a:t>
            </a:r>
            <a:r>
              <a:rPr lang="de-DE" sz="2200" dirty="0" smtClean="0">
                <a:solidFill>
                  <a:srgbClr val="4D4D4D"/>
                </a:solidFill>
                <a:latin typeface="Century Gothic" pitchFamily="34" charset="0"/>
              </a:rPr>
              <a:t>)</a:t>
            </a:r>
            <a:endParaRPr lang="de-DE" altLang="de-DE" sz="2200" dirty="0">
              <a:solidFill>
                <a:srgbClr val="4D4D4D"/>
              </a:solidFill>
              <a:latin typeface="Century Gothic" pitchFamily="34" charset="0"/>
            </a:endParaRPr>
          </a:p>
        </p:txBody>
      </p:sp>
      <p:pic>
        <p:nvPicPr>
          <p:cNvPr id="20485" name="Picture 2" descr="http://www.jugendhilfeportal.de/typo3temp/pics/5e625842b7.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596336" y="3463567"/>
            <a:ext cx="1547663" cy="21976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20805617"/>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Fußzeilenplatzhalter 4"/>
          <p:cNvSpPr>
            <a:spLocks noGrp="1"/>
          </p:cNvSpPr>
          <p:nvPr>
            <p:ph type="ftr" sz="quarter" idx="11"/>
          </p:nvPr>
        </p:nvSpPr>
        <p:spPr>
          <a:noFill/>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de-DE" altLang="de-DE" smtClean="0">
                <a:solidFill>
                  <a:srgbClr val="4D4D4D"/>
                </a:solidFill>
              </a:rPr>
              <a:t>Deutsches Institut für Jugendhilfe und Familienrecht e.V. (DIJuF)</a:t>
            </a:r>
          </a:p>
        </p:txBody>
      </p:sp>
      <p:sp>
        <p:nvSpPr>
          <p:cNvPr id="24579" name="Rectangle 2"/>
          <p:cNvSpPr>
            <a:spLocks noGrp="1" noChangeArrowheads="1"/>
          </p:cNvSpPr>
          <p:nvPr>
            <p:ph type="title"/>
          </p:nvPr>
        </p:nvSpPr>
        <p:spPr/>
        <p:txBody>
          <a:bodyPr/>
          <a:lstStyle/>
          <a:p>
            <a:pPr eaLnBrk="1" hangingPunct="1"/>
            <a:r>
              <a:rPr lang="de-DE" altLang="de-DE" sz="2600" b="1" dirty="0">
                <a:solidFill>
                  <a:srgbClr val="E67402"/>
                </a:solidFill>
              </a:rPr>
              <a:t>Kontext: </a:t>
            </a:r>
            <a:r>
              <a:rPr lang="de-DE" altLang="de-DE" sz="2600" b="1" dirty="0">
                <a:solidFill>
                  <a:srgbClr val="4D4D4D"/>
                </a:solidFill>
              </a:rPr>
              <a:t>Deutschland</a:t>
            </a:r>
            <a:r>
              <a:rPr lang="de-DE" altLang="de-DE" sz="2600" b="1" dirty="0">
                <a:solidFill>
                  <a:srgbClr val="E67402"/>
                </a:solidFill>
              </a:rPr>
              <a:t> wider den europäischen Mainstream</a:t>
            </a:r>
            <a:endParaRPr lang="de-DE" altLang="de-DE" sz="3000" b="1" dirty="0" smtClean="0"/>
          </a:p>
        </p:txBody>
      </p:sp>
      <p:sp>
        <p:nvSpPr>
          <p:cNvPr id="24580" name="Rectangle 3"/>
          <p:cNvSpPr>
            <a:spLocks noGrp="1" noChangeArrowheads="1"/>
          </p:cNvSpPr>
          <p:nvPr>
            <p:ph type="body" idx="1"/>
          </p:nvPr>
        </p:nvSpPr>
        <p:spPr>
          <a:xfrm>
            <a:off x="914400" y="1600200"/>
            <a:ext cx="7270990" cy="4530725"/>
          </a:xfrm>
        </p:spPr>
        <p:txBody>
          <a:bodyPr/>
          <a:lstStyle/>
          <a:p>
            <a:pPr eaLnBrk="1" hangingPunct="1"/>
            <a:r>
              <a:rPr lang="de-DE" altLang="de-DE" sz="2400" b="1" dirty="0" smtClean="0"/>
              <a:t>Ziel: Schwelle senken, sich Gefährdungs-momenten anzunehmen und mitzuteilen</a:t>
            </a:r>
          </a:p>
          <a:p>
            <a:pPr eaLnBrk="1" hangingPunct="1">
              <a:buFont typeface="Wingdings" pitchFamily="2" charset="2"/>
              <a:buChar char="Ø"/>
            </a:pPr>
            <a:r>
              <a:rPr lang="de-DE" altLang="de-DE" sz="2000" b="1" dirty="0" smtClean="0">
                <a:solidFill>
                  <a:schemeClr val="accent1"/>
                </a:solidFill>
              </a:rPr>
              <a:t>Adressat/</a:t>
            </a:r>
            <a:r>
              <a:rPr lang="de-DE" altLang="de-DE" sz="2000" b="1" dirty="0" err="1" smtClean="0">
                <a:solidFill>
                  <a:schemeClr val="accent1"/>
                </a:solidFill>
              </a:rPr>
              <a:t>inn</a:t>
            </a:r>
            <a:r>
              <a:rPr lang="de-DE" altLang="de-DE" sz="2000" b="1" dirty="0" smtClean="0">
                <a:solidFill>
                  <a:schemeClr val="accent1"/>
                </a:solidFill>
              </a:rPr>
              <a:t>/en als erste Kooperationspartner </a:t>
            </a:r>
            <a:br>
              <a:rPr lang="de-DE" altLang="de-DE" sz="2000" b="1" dirty="0" smtClean="0">
                <a:solidFill>
                  <a:schemeClr val="accent1"/>
                </a:solidFill>
              </a:rPr>
            </a:br>
            <a:r>
              <a:rPr lang="de-DE" altLang="de-DE" sz="2000" dirty="0" smtClean="0">
                <a:solidFill>
                  <a:schemeClr val="tx2"/>
                </a:solidFill>
              </a:rPr>
              <a:t>(§ 8a Abs. 1, Abs. 4 SGB VIII, § 4 Abs. 1 KKG)</a:t>
            </a:r>
            <a:endParaRPr lang="de-DE" altLang="de-DE" sz="2000" b="1" dirty="0" smtClean="0">
              <a:solidFill>
                <a:schemeClr val="tx2"/>
              </a:solidFill>
            </a:endParaRPr>
          </a:p>
          <a:p>
            <a:pPr lvl="0" eaLnBrk="1" hangingPunct="1">
              <a:buClr>
                <a:srgbClr val="FF9900"/>
              </a:buClr>
              <a:buFont typeface="Wingdings" pitchFamily="2" charset="2"/>
              <a:buChar char="Ø"/>
            </a:pPr>
            <a:r>
              <a:rPr lang="de-DE" altLang="de-DE" sz="2000" b="1" dirty="0" err="1">
                <a:solidFill>
                  <a:srgbClr val="E67402"/>
                </a:solidFill>
              </a:rPr>
              <a:t>One</a:t>
            </a:r>
            <a:r>
              <a:rPr lang="de-DE" altLang="de-DE" sz="2000" b="1" dirty="0">
                <a:solidFill>
                  <a:srgbClr val="E67402"/>
                </a:solidFill>
              </a:rPr>
              <a:t> Face </a:t>
            </a:r>
            <a:r>
              <a:rPr lang="de-DE" altLang="de-DE" sz="2000" b="1" dirty="0" err="1">
                <a:solidFill>
                  <a:srgbClr val="E67402"/>
                </a:solidFill>
              </a:rPr>
              <a:t>to</a:t>
            </a:r>
            <a:r>
              <a:rPr lang="de-DE" altLang="de-DE" sz="2000" b="1" dirty="0">
                <a:solidFill>
                  <a:srgbClr val="E67402"/>
                </a:solidFill>
              </a:rPr>
              <a:t> </a:t>
            </a:r>
            <a:r>
              <a:rPr lang="de-DE" altLang="de-DE" sz="2000" b="1" dirty="0" err="1">
                <a:solidFill>
                  <a:srgbClr val="E67402"/>
                </a:solidFill>
              </a:rPr>
              <a:t>the</a:t>
            </a:r>
            <a:r>
              <a:rPr lang="de-DE" altLang="de-DE" sz="2000" b="1" dirty="0">
                <a:solidFill>
                  <a:srgbClr val="E67402"/>
                </a:solidFill>
              </a:rPr>
              <a:t> Customer</a:t>
            </a:r>
            <a:br>
              <a:rPr lang="de-DE" altLang="de-DE" sz="2000" b="1" dirty="0">
                <a:solidFill>
                  <a:srgbClr val="E67402"/>
                </a:solidFill>
              </a:rPr>
            </a:br>
            <a:r>
              <a:rPr lang="de-DE" altLang="de-DE" sz="2000" dirty="0">
                <a:solidFill>
                  <a:srgbClr val="4D4D4D"/>
                </a:solidFill>
              </a:rPr>
              <a:t>(§ 8a Abs. 4, § 8b Abs. 1 SGB VIII</a:t>
            </a:r>
            <a:r>
              <a:rPr lang="de-DE" altLang="de-DE" sz="2000" dirty="0" smtClean="0">
                <a:solidFill>
                  <a:srgbClr val="4D4D4D"/>
                </a:solidFill>
              </a:rPr>
              <a:t>, § </a:t>
            </a:r>
            <a:r>
              <a:rPr lang="de-DE" altLang="de-DE" sz="2000" dirty="0">
                <a:solidFill>
                  <a:srgbClr val="4D4D4D"/>
                </a:solidFill>
              </a:rPr>
              <a:t>4 Abs. 2 KKG)</a:t>
            </a:r>
          </a:p>
          <a:p>
            <a:pPr lvl="0" eaLnBrk="1" hangingPunct="1">
              <a:buClr>
                <a:srgbClr val="FF9900"/>
              </a:buClr>
              <a:buFont typeface="Wingdings" pitchFamily="2" charset="2"/>
              <a:buChar char="Ø"/>
            </a:pPr>
            <a:r>
              <a:rPr lang="de-DE" altLang="de-DE" sz="2000" b="1" dirty="0">
                <a:solidFill>
                  <a:srgbClr val="E67402"/>
                </a:solidFill>
              </a:rPr>
              <a:t>Interdisziplinäres </a:t>
            </a:r>
            <a:r>
              <a:rPr lang="de-DE" altLang="de-DE" sz="2000" b="1" dirty="0" err="1">
                <a:solidFill>
                  <a:srgbClr val="E67402"/>
                </a:solidFill>
              </a:rPr>
              <a:t>Fachteam</a:t>
            </a:r>
            <a:r>
              <a:rPr lang="de-DE" altLang="de-DE" sz="2000" b="1" dirty="0">
                <a:solidFill>
                  <a:srgbClr val="E67402"/>
                </a:solidFill>
              </a:rPr>
              <a:t/>
            </a:r>
            <a:br>
              <a:rPr lang="de-DE" altLang="de-DE" sz="2000" b="1" dirty="0">
                <a:solidFill>
                  <a:srgbClr val="E67402"/>
                </a:solidFill>
              </a:rPr>
            </a:br>
            <a:r>
              <a:rPr lang="de-DE" altLang="de-DE" sz="2000" dirty="0">
                <a:solidFill>
                  <a:srgbClr val="4D4D4D"/>
                </a:solidFill>
              </a:rPr>
              <a:t>(§ 4 Abs. 2 KKG)</a:t>
            </a:r>
            <a:endParaRPr lang="de-DE" altLang="de-DE" sz="2000" b="1" dirty="0">
              <a:solidFill>
                <a:srgbClr val="E67402"/>
              </a:solidFill>
            </a:endParaRPr>
          </a:p>
          <a:p>
            <a:pPr eaLnBrk="1" hangingPunct="1">
              <a:buFont typeface="Wingdings" pitchFamily="2" charset="2"/>
              <a:buChar char="Ø"/>
            </a:pPr>
            <a:r>
              <a:rPr lang="de-DE" altLang="de-DE" sz="2000" b="1" dirty="0" smtClean="0">
                <a:solidFill>
                  <a:schemeClr val="accent1"/>
                </a:solidFill>
              </a:rPr>
              <a:t>Nicht Meldepflicht, sondern Qualität der </a:t>
            </a:r>
            <a:br>
              <a:rPr lang="de-DE" altLang="de-DE" sz="2000" b="1" dirty="0" smtClean="0">
                <a:solidFill>
                  <a:schemeClr val="accent1"/>
                </a:solidFill>
              </a:rPr>
            </a:br>
            <a:r>
              <a:rPr lang="de-DE" altLang="de-DE" sz="2000" b="1" dirty="0" smtClean="0">
                <a:solidFill>
                  <a:schemeClr val="accent1"/>
                </a:solidFill>
              </a:rPr>
              <a:t>Kooperation und der Vertrauensbeziehungen </a:t>
            </a:r>
            <a:br>
              <a:rPr lang="de-DE" altLang="de-DE" sz="2000" b="1" dirty="0" smtClean="0">
                <a:solidFill>
                  <a:schemeClr val="accent1"/>
                </a:solidFill>
              </a:rPr>
            </a:br>
            <a:r>
              <a:rPr lang="de-DE" altLang="de-DE" sz="2000" b="1" dirty="0" smtClean="0">
                <a:solidFill>
                  <a:schemeClr val="accent1"/>
                </a:solidFill>
              </a:rPr>
              <a:t>in der Hilfe und professionellen Kooperation maßgeblich</a:t>
            </a:r>
          </a:p>
        </p:txBody>
      </p:sp>
      <p:pic>
        <p:nvPicPr>
          <p:cNvPr id="24581" name="Picture 2" descr="http://www.stgt.com/images/d-karte.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046790" y="3844516"/>
            <a:ext cx="2088008" cy="25656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362910665"/>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6562" name="Fußzeilenplatzhalter 4"/>
          <p:cNvSpPr>
            <a:spLocks noGrp="1"/>
          </p:cNvSpPr>
          <p:nvPr>
            <p:ph type="ftr" sz="quarter" idx="11"/>
          </p:nvPr>
        </p:nvSpPr>
        <p:spPr>
          <a:xfrm>
            <a:off x="2362200" y="6427788"/>
            <a:ext cx="5181600" cy="457200"/>
          </a:xfrm>
          <a:noFill/>
        </p:spPr>
        <p:txBody>
          <a:bodyPr/>
          <a:lstStyle>
            <a:lvl1pPr eaLnBrk="0" hangingPunct="0">
              <a:defRPr sz="1900">
                <a:solidFill>
                  <a:schemeClr val="tx1"/>
                </a:solidFill>
                <a:latin typeface="Arial" pitchFamily="34" charset="0"/>
              </a:defRPr>
            </a:lvl1pPr>
            <a:lvl2pPr marL="742950" indent="-285750" eaLnBrk="0" hangingPunct="0">
              <a:defRPr sz="1900">
                <a:solidFill>
                  <a:schemeClr val="tx1"/>
                </a:solidFill>
                <a:latin typeface="Arial" pitchFamily="34" charset="0"/>
              </a:defRPr>
            </a:lvl2pPr>
            <a:lvl3pPr marL="1143000" indent="-228600" eaLnBrk="0" hangingPunct="0">
              <a:defRPr sz="1900">
                <a:solidFill>
                  <a:schemeClr val="tx1"/>
                </a:solidFill>
                <a:latin typeface="Arial" pitchFamily="34" charset="0"/>
              </a:defRPr>
            </a:lvl3pPr>
            <a:lvl4pPr marL="1600200" indent="-228600" eaLnBrk="0" hangingPunct="0">
              <a:defRPr sz="1900">
                <a:solidFill>
                  <a:schemeClr val="tx1"/>
                </a:solidFill>
                <a:latin typeface="Arial" pitchFamily="34" charset="0"/>
              </a:defRPr>
            </a:lvl4pPr>
            <a:lvl5pPr marL="2057400" indent="-228600" eaLnBrk="0" hangingPunct="0">
              <a:defRPr sz="1900">
                <a:solidFill>
                  <a:schemeClr val="tx1"/>
                </a:solidFill>
                <a:latin typeface="Arial" pitchFamily="34" charset="0"/>
              </a:defRPr>
            </a:lvl5pPr>
            <a:lvl6pPr marL="2514600" indent="-228600" eaLnBrk="0" fontAlgn="base" hangingPunct="0">
              <a:spcBef>
                <a:spcPct val="0"/>
              </a:spcBef>
              <a:spcAft>
                <a:spcPct val="0"/>
              </a:spcAft>
              <a:defRPr sz="1900">
                <a:solidFill>
                  <a:schemeClr val="tx1"/>
                </a:solidFill>
                <a:latin typeface="Arial" pitchFamily="34" charset="0"/>
              </a:defRPr>
            </a:lvl6pPr>
            <a:lvl7pPr marL="2971800" indent="-228600" eaLnBrk="0" fontAlgn="base" hangingPunct="0">
              <a:spcBef>
                <a:spcPct val="0"/>
              </a:spcBef>
              <a:spcAft>
                <a:spcPct val="0"/>
              </a:spcAft>
              <a:defRPr sz="1900">
                <a:solidFill>
                  <a:schemeClr val="tx1"/>
                </a:solidFill>
                <a:latin typeface="Arial" pitchFamily="34" charset="0"/>
              </a:defRPr>
            </a:lvl7pPr>
            <a:lvl8pPr marL="3429000" indent="-228600" eaLnBrk="0" fontAlgn="base" hangingPunct="0">
              <a:spcBef>
                <a:spcPct val="0"/>
              </a:spcBef>
              <a:spcAft>
                <a:spcPct val="0"/>
              </a:spcAft>
              <a:defRPr sz="1900">
                <a:solidFill>
                  <a:schemeClr val="tx1"/>
                </a:solidFill>
                <a:latin typeface="Arial" pitchFamily="34" charset="0"/>
              </a:defRPr>
            </a:lvl8pPr>
            <a:lvl9pPr marL="3886200" indent="-228600" eaLnBrk="0" fontAlgn="base" hangingPunct="0">
              <a:spcBef>
                <a:spcPct val="0"/>
              </a:spcBef>
              <a:spcAft>
                <a:spcPct val="0"/>
              </a:spcAft>
              <a:defRPr sz="1900">
                <a:solidFill>
                  <a:schemeClr val="tx1"/>
                </a:solidFill>
                <a:latin typeface="Arial" pitchFamily="34" charset="0"/>
              </a:defRPr>
            </a:lvl9pPr>
          </a:lstStyle>
          <a:p>
            <a:pPr eaLnBrk="1" hangingPunct="1"/>
            <a:r>
              <a:rPr lang="de-DE" altLang="de-DE" sz="1000" smtClean="0">
                <a:solidFill>
                  <a:srgbClr val="4D4D4D"/>
                </a:solidFill>
              </a:rPr>
              <a:t>c/o Guter Start ins Kinderleben (Uniklinik Ulm, DIJuF)</a:t>
            </a:r>
          </a:p>
        </p:txBody>
      </p:sp>
      <p:sp>
        <p:nvSpPr>
          <p:cNvPr id="66563" name="Rectangle 2"/>
          <p:cNvSpPr>
            <a:spLocks noGrp="1" noChangeArrowheads="1"/>
          </p:cNvSpPr>
          <p:nvPr>
            <p:ph type="title"/>
          </p:nvPr>
        </p:nvSpPr>
        <p:spPr/>
        <p:txBody>
          <a:bodyPr/>
          <a:lstStyle/>
          <a:p>
            <a:pPr eaLnBrk="1" hangingPunct="1"/>
            <a:r>
              <a:rPr lang="de-DE" altLang="de-DE" sz="2600" b="1" dirty="0">
                <a:solidFill>
                  <a:srgbClr val="E67402"/>
                </a:solidFill>
              </a:rPr>
              <a:t>Kontext: deutsches Recht stellt </a:t>
            </a:r>
            <a:br>
              <a:rPr lang="de-DE" altLang="de-DE" sz="2600" b="1" dirty="0">
                <a:solidFill>
                  <a:srgbClr val="E67402"/>
                </a:solidFill>
              </a:rPr>
            </a:br>
            <a:r>
              <a:rPr lang="de-DE" altLang="de-DE" sz="2600" b="1" dirty="0">
                <a:solidFill>
                  <a:srgbClr val="4D4D4D"/>
                </a:solidFill>
              </a:rPr>
              <a:t>hohe Forderungen</a:t>
            </a:r>
            <a:endParaRPr lang="de-DE" altLang="de-DE" sz="1800" b="1" dirty="0" smtClean="0"/>
          </a:p>
        </p:txBody>
      </p:sp>
      <p:sp>
        <p:nvSpPr>
          <p:cNvPr id="206851" name="Rectangle 3"/>
          <p:cNvSpPr>
            <a:spLocks noGrp="1" noChangeArrowheads="1"/>
          </p:cNvSpPr>
          <p:nvPr>
            <p:ph type="body" idx="1"/>
          </p:nvPr>
        </p:nvSpPr>
        <p:spPr/>
        <p:txBody>
          <a:bodyPr/>
          <a:lstStyle/>
          <a:p>
            <a:pPr eaLnBrk="1" hangingPunct="1"/>
            <a:endParaRPr lang="de-DE" altLang="de-DE" smtClean="0"/>
          </a:p>
          <a:p>
            <a:pPr eaLnBrk="1" hangingPunct="1"/>
            <a:endParaRPr lang="de-DE" altLang="de-DE" smtClean="0"/>
          </a:p>
          <a:p>
            <a:pPr eaLnBrk="1" hangingPunct="1"/>
            <a:endParaRPr lang="de-DE" altLang="de-DE" smtClean="0"/>
          </a:p>
          <a:p>
            <a:pPr eaLnBrk="1" hangingPunct="1"/>
            <a:endParaRPr lang="de-DE" altLang="de-DE" smtClean="0"/>
          </a:p>
          <a:p>
            <a:pPr eaLnBrk="1" hangingPunct="1">
              <a:buFont typeface="Wingdings" pitchFamily="2" charset="2"/>
              <a:buNone/>
            </a:pPr>
            <a:endParaRPr lang="de-DE" altLang="de-DE" smtClean="0"/>
          </a:p>
        </p:txBody>
      </p:sp>
      <p:sp>
        <p:nvSpPr>
          <p:cNvPr id="206852" name="Rectangle 4"/>
          <p:cNvSpPr>
            <a:spLocks noChangeArrowheads="1"/>
          </p:cNvSpPr>
          <p:nvPr/>
        </p:nvSpPr>
        <p:spPr bwMode="auto">
          <a:xfrm>
            <a:off x="838200" y="1830389"/>
            <a:ext cx="7772400" cy="428625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711200" indent="-711200" eaLnBrk="0" hangingPunct="0">
              <a:defRPr sz="1900">
                <a:solidFill>
                  <a:schemeClr val="tx1"/>
                </a:solidFill>
                <a:latin typeface="Arial" pitchFamily="34" charset="0"/>
              </a:defRPr>
            </a:lvl1pPr>
            <a:lvl2pPr marL="1117600" indent="-660400" eaLnBrk="0" hangingPunct="0">
              <a:defRPr sz="1900">
                <a:solidFill>
                  <a:schemeClr val="tx1"/>
                </a:solidFill>
                <a:latin typeface="Arial" pitchFamily="34" charset="0"/>
              </a:defRPr>
            </a:lvl2pPr>
            <a:lvl3pPr marL="1498600" indent="-584200" eaLnBrk="0" hangingPunct="0">
              <a:defRPr sz="1900">
                <a:solidFill>
                  <a:schemeClr val="tx1"/>
                </a:solidFill>
                <a:latin typeface="Arial" pitchFamily="34" charset="0"/>
              </a:defRPr>
            </a:lvl3pPr>
            <a:lvl4pPr marL="1600200" indent="-228600" eaLnBrk="0" hangingPunct="0">
              <a:defRPr sz="1900">
                <a:solidFill>
                  <a:schemeClr val="tx1"/>
                </a:solidFill>
                <a:latin typeface="Arial" pitchFamily="34" charset="0"/>
              </a:defRPr>
            </a:lvl4pPr>
            <a:lvl5pPr marL="2057400" indent="-228600" eaLnBrk="0" hangingPunct="0">
              <a:defRPr sz="1900">
                <a:solidFill>
                  <a:schemeClr val="tx1"/>
                </a:solidFill>
                <a:latin typeface="Arial" pitchFamily="34" charset="0"/>
              </a:defRPr>
            </a:lvl5pPr>
            <a:lvl6pPr marL="2514600" indent="-228600" eaLnBrk="0" fontAlgn="base" hangingPunct="0">
              <a:spcBef>
                <a:spcPct val="0"/>
              </a:spcBef>
              <a:spcAft>
                <a:spcPct val="0"/>
              </a:spcAft>
              <a:defRPr sz="1900">
                <a:solidFill>
                  <a:schemeClr val="tx1"/>
                </a:solidFill>
                <a:latin typeface="Arial" pitchFamily="34" charset="0"/>
              </a:defRPr>
            </a:lvl6pPr>
            <a:lvl7pPr marL="2971800" indent="-228600" eaLnBrk="0" fontAlgn="base" hangingPunct="0">
              <a:spcBef>
                <a:spcPct val="0"/>
              </a:spcBef>
              <a:spcAft>
                <a:spcPct val="0"/>
              </a:spcAft>
              <a:defRPr sz="1900">
                <a:solidFill>
                  <a:schemeClr val="tx1"/>
                </a:solidFill>
                <a:latin typeface="Arial" pitchFamily="34" charset="0"/>
              </a:defRPr>
            </a:lvl7pPr>
            <a:lvl8pPr marL="3429000" indent="-228600" eaLnBrk="0" fontAlgn="base" hangingPunct="0">
              <a:spcBef>
                <a:spcPct val="0"/>
              </a:spcBef>
              <a:spcAft>
                <a:spcPct val="0"/>
              </a:spcAft>
              <a:defRPr sz="1900">
                <a:solidFill>
                  <a:schemeClr val="tx1"/>
                </a:solidFill>
                <a:latin typeface="Arial" pitchFamily="34" charset="0"/>
              </a:defRPr>
            </a:lvl8pPr>
            <a:lvl9pPr marL="3886200" indent="-228600" eaLnBrk="0" fontAlgn="base" hangingPunct="0">
              <a:spcBef>
                <a:spcPct val="0"/>
              </a:spcBef>
              <a:spcAft>
                <a:spcPct val="0"/>
              </a:spcAft>
              <a:defRPr sz="1900">
                <a:solidFill>
                  <a:schemeClr val="tx1"/>
                </a:solidFill>
                <a:latin typeface="Arial" pitchFamily="34" charset="0"/>
              </a:defRPr>
            </a:lvl9pPr>
          </a:lstStyle>
          <a:p>
            <a:pPr eaLnBrk="1" hangingPunct="1">
              <a:spcBef>
                <a:spcPct val="20000"/>
              </a:spcBef>
              <a:buClr>
                <a:srgbClr val="FF9900"/>
              </a:buClr>
              <a:buSzPct val="90000"/>
              <a:buFont typeface="Wingdings" pitchFamily="2" charset="2"/>
              <a:buChar char="n"/>
            </a:pPr>
            <a:r>
              <a:rPr lang="de-DE" altLang="de-DE" sz="2300" b="1" dirty="0">
                <a:solidFill>
                  <a:srgbClr val="E67402"/>
                </a:solidFill>
                <a:latin typeface="Century Gothic" pitchFamily="34" charset="0"/>
              </a:rPr>
              <a:t>Rechtfertigung</a:t>
            </a:r>
            <a:r>
              <a:rPr lang="de-DE" altLang="de-DE" sz="2300" b="1" dirty="0">
                <a:solidFill>
                  <a:srgbClr val="4D4D4D"/>
                </a:solidFill>
                <a:latin typeface="Century Gothic" pitchFamily="34" charset="0"/>
              </a:rPr>
              <a:t> der Weitergabe (§ 4 Abs. 3 KKG): </a:t>
            </a:r>
            <a:r>
              <a:rPr lang="de-DE" altLang="de-DE" sz="2300" dirty="0">
                <a:solidFill>
                  <a:srgbClr val="4D4D4D"/>
                </a:solidFill>
                <a:latin typeface="Century Gothic" pitchFamily="34" charset="0"/>
              </a:rPr>
              <a:t>Weitergabe gegen den Willen, aber nicht ohne Wissen der Beteiligten</a:t>
            </a:r>
          </a:p>
          <a:p>
            <a:pPr lvl="1" eaLnBrk="1" hangingPunct="1">
              <a:spcBef>
                <a:spcPct val="20000"/>
              </a:spcBef>
              <a:spcAft>
                <a:spcPct val="30000"/>
              </a:spcAft>
              <a:buClr>
                <a:srgbClr val="E67402"/>
              </a:buClr>
              <a:buSzPct val="75000"/>
              <a:buFont typeface="Wingdings" pitchFamily="2" charset="2"/>
              <a:buChar char="n"/>
            </a:pPr>
            <a:r>
              <a:rPr lang="de-DE" altLang="de-DE" sz="2400" b="1" dirty="0">
                <a:solidFill>
                  <a:srgbClr val="4D4D4D"/>
                </a:solidFill>
                <a:latin typeface="Century Gothic" pitchFamily="34" charset="0"/>
              </a:rPr>
              <a:t>vermutete Gefährdung für das Kindeswohl</a:t>
            </a:r>
          </a:p>
          <a:p>
            <a:pPr lvl="2" eaLnBrk="1" hangingPunct="1">
              <a:spcBef>
                <a:spcPct val="20000"/>
              </a:spcBef>
              <a:spcAft>
                <a:spcPct val="30000"/>
              </a:spcAft>
              <a:buClr>
                <a:srgbClr val="FF9900"/>
              </a:buClr>
              <a:buSzPct val="55000"/>
              <a:buFont typeface="Wingdings" pitchFamily="2" charset="2"/>
              <a:buChar char="n"/>
            </a:pPr>
            <a:r>
              <a:rPr lang="de-DE" altLang="de-DE" sz="2000" dirty="0">
                <a:solidFill>
                  <a:srgbClr val="4D4D4D"/>
                </a:solidFill>
                <a:latin typeface="Century Gothic" pitchFamily="34" charset="0"/>
              </a:rPr>
              <a:t>Grad des Gefährdungspotenzials („erforderlich“)</a:t>
            </a:r>
          </a:p>
          <a:p>
            <a:pPr lvl="2" eaLnBrk="1" hangingPunct="1">
              <a:spcBef>
                <a:spcPct val="5000"/>
              </a:spcBef>
              <a:spcAft>
                <a:spcPct val="30000"/>
              </a:spcAft>
              <a:buClr>
                <a:srgbClr val="FF9900"/>
              </a:buClr>
              <a:buSzPct val="55000"/>
              <a:buFont typeface="Wingdings" pitchFamily="2" charset="2"/>
              <a:buChar char="n"/>
            </a:pPr>
            <a:r>
              <a:rPr lang="de-DE" altLang="de-DE" sz="2000" dirty="0">
                <a:solidFill>
                  <a:srgbClr val="4D4D4D"/>
                </a:solidFill>
                <a:latin typeface="Century Gothic" pitchFamily="34" charset="0"/>
              </a:rPr>
              <a:t>Grad der Gewissheit</a:t>
            </a:r>
            <a:br>
              <a:rPr lang="de-DE" altLang="de-DE" sz="2000" dirty="0">
                <a:solidFill>
                  <a:srgbClr val="4D4D4D"/>
                </a:solidFill>
                <a:latin typeface="Century Gothic" pitchFamily="34" charset="0"/>
              </a:rPr>
            </a:br>
            <a:r>
              <a:rPr lang="de-DE" altLang="de-DE" sz="2000" dirty="0">
                <a:solidFill>
                  <a:srgbClr val="4D4D4D"/>
                </a:solidFill>
                <a:latin typeface="Century Gothic" pitchFamily="34" charset="0"/>
              </a:rPr>
              <a:t>(„gewichtige Anhaltspunkte“, „Gefährdung“: näher heranrücken)</a:t>
            </a:r>
          </a:p>
        </p:txBody>
      </p:sp>
      <p:sp>
        <p:nvSpPr>
          <p:cNvPr id="66566" name="Rectangle 5"/>
          <p:cNvSpPr>
            <a:spLocks noChangeArrowheads="1"/>
          </p:cNvSpPr>
          <p:nvPr/>
        </p:nvSpPr>
        <p:spPr bwMode="auto">
          <a:xfrm>
            <a:off x="1101725" y="5618163"/>
            <a:ext cx="609600" cy="609600"/>
          </a:xfrm>
          <a:prstGeom prst="rect">
            <a:avLst/>
          </a:prstGeom>
          <a:solidFill>
            <a:srgbClr val="00CC00"/>
          </a:solid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1900">
                <a:solidFill>
                  <a:schemeClr val="tx1"/>
                </a:solidFill>
                <a:latin typeface="Arial" pitchFamily="34" charset="0"/>
              </a:defRPr>
            </a:lvl1pPr>
            <a:lvl2pPr marL="742950" indent="-285750" eaLnBrk="0" hangingPunct="0">
              <a:defRPr sz="1900">
                <a:solidFill>
                  <a:schemeClr val="tx1"/>
                </a:solidFill>
                <a:latin typeface="Arial" pitchFamily="34" charset="0"/>
              </a:defRPr>
            </a:lvl2pPr>
            <a:lvl3pPr marL="1143000" indent="-228600" eaLnBrk="0" hangingPunct="0">
              <a:defRPr sz="1900">
                <a:solidFill>
                  <a:schemeClr val="tx1"/>
                </a:solidFill>
                <a:latin typeface="Arial" pitchFamily="34" charset="0"/>
              </a:defRPr>
            </a:lvl3pPr>
            <a:lvl4pPr marL="1600200" indent="-228600" eaLnBrk="0" hangingPunct="0">
              <a:defRPr sz="1900">
                <a:solidFill>
                  <a:schemeClr val="tx1"/>
                </a:solidFill>
                <a:latin typeface="Arial" pitchFamily="34" charset="0"/>
              </a:defRPr>
            </a:lvl4pPr>
            <a:lvl5pPr marL="2057400" indent="-228600" eaLnBrk="0" hangingPunct="0">
              <a:defRPr sz="1900">
                <a:solidFill>
                  <a:schemeClr val="tx1"/>
                </a:solidFill>
                <a:latin typeface="Arial" pitchFamily="34" charset="0"/>
              </a:defRPr>
            </a:lvl5pPr>
            <a:lvl6pPr marL="2514600" indent="-228600" eaLnBrk="0" fontAlgn="base" hangingPunct="0">
              <a:spcBef>
                <a:spcPct val="0"/>
              </a:spcBef>
              <a:spcAft>
                <a:spcPct val="0"/>
              </a:spcAft>
              <a:defRPr sz="1900">
                <a:solidFill>
                  <a:schemeClr val="tx1"/>
                </a:solidFill>
                <a:latin typeface="Arial" pitchFamily="34" charset="0"/>
              </a:defRPr>
            </a:lvl6pPr>
            <a:lvl7pPr marL="2971800" indent="-228600" eaLnBrk="0" fontAlgn="base" hangingPunct="0">
              <a:spcBef>
                <a:spcPct val="0"/>
              </a:spcBef>
              <a:spcAft>
                <a:spcPct val="0"/>
              </a:spcAft>
              <a:defRPr sz="1900">
                <a:solidFill>
                  <a:schemeClr val="tx1"/>
                </a:solidFill>
                <a:latin typeface="Arial" pitchFamily="34" charset="0"/>
              </a:defRPr>
            </a:lvl7pPr>
            <a:lvl8pPr marL="3429000" indent="-228600" eaLnBrk="0" fontAlgn="base" hangingPunct="0">
              <a:spcBef>
                <a:spcPct val="0"/>
              </a:spcBef>
              <a:spcAft>
                <a:spcPct val="0"/>
              </a:spcAft>
              <a:defRPr sz="1900">
                <a:solidFill>
                  <a:schemeClr val="tx1"/>
                </a:solidFill>
                <a:latin typeface="Arial" pitchFamily="34" charset="0"/>
              </a:defRPr>
            </a:lvl8pPr>
            <a:lvl9pPr marL="3886200" indent="-228600" eaLnBrk="0" fontAlgn="base" hangingPunct="0">
              <a:spcBef>
                <a:spcPct val="0"/>
              </a:spcBef>
              <a:spcAft>
                <a:spcPct val="0"/>
              </a:spcAft>
              <a:defRPr sz="1900">
                <a:solidFill>
                  <a:schemeClr val="tx1"/>
                </a:solidFill>
                <a:latin typeface="Arial" pitchFamily="34" charset="0"/>
              </a:defRPr>
            </a:lvl9pPr>
          </a:lstStyle>
          <a:p>
            <a:pPr eaLnBrk="1" hangingPunct="1"/>
            <a:endParaRPr lang="de-DE" altLang="de-DE">
              <a:solidFill>
                <a:srgbClr val="4D4D4D"/>
              </a:solidFill>
            </a:endParaRPr>
          </a:p>
        </p:txBody>
      </p:sp>
      <p:sp>
        <p:nvSpPr>
          <p:cNvPr id="66567" name="Rectangle 6"/>
          <p:cNvSpPr>
            <a:spLocks noChangeArrowheads="1"/>
          </p:cNvSpPr>
          <p:nvPr/>
        </p:nvSpPr>
        <p:spPr bwMode="auto">
          <a:xfrm>
            <a:off x="1720850" y="5618163"/>
            <a:ext cx="609600" cy="609600"/>
          </a:xfrm>
          <a:prstGeom prst="rect">
            <a:avLst/>
          </a:prstGeom>
          <a:solidFill>
            <a:srgbClr val="FFFF00"/>
          </a:solid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1900">
                <a:solidFill>
                  <a:schemeClr val="tx1"/>
                </a:solidFill>
                <a:latin typeface="Arial" pitchFamily="34" charset="0"/>
              </a:defRPr>
            </a:lvl1pPr>
            <a:lvl2pPr marL="742950" indent="-285750" eaLnBrk="0" hangingPunct="0">
              <a:defRPr sz="1900">
                <a:solidFill>
                  <a:schemeClr val="tx1"/>
                </a:solidFill>
                <a:latin typeface="Arial" pitchFamily="34" charset="0"/>
              </a:defRPr>
            </a:lvl2pPr>
            <a:lvl3pPr marL="1143000" indent="-228600" eaLnBrk="0" hangingPunct="0">
              <a:defRPr sz="1900">
                <a:solidFill>
                  <a:schemeClr val="tx1"/>
                </a:solidFill>
                <a:latin typeface="Arial" pitchFamily="34" charset="0"/>
              </a:defRPr>
            </a:lvl3pPr>
            <a:lvl4pPr marL="1600200" indent="-228600" eaLnBrk="0" hangingPunct="0">
              <a:defRPr sz="1900">
                <a:solidFill>
                  <a:schemeClr val="tx1"/>
                </a:solidFill>
                <a:latin typeface="Arial" pitchFamily="34" charset="0"/>
              </a:defRPr>
            </a:lvl4pPr>
            <a:lvl5pPr marL="2057400" indent="-228600" eaLnBrk="0" hangingPunct="0">
              <a:defRPr sz="1900">
                <a:solidFill>
                  <a:schemeClr val="tx1"/>
                </a:solidFill>
                <a:latin typeface="Arial" pitchFamily="34" charset="0"/>
              </a:defRPr>
            </a:lvl5pPr>
            <a:lvl6pPr marL="2514600" indent="-228600" eaLnBrk="0" fontAlgn="base" hangingPunct="0">
              <a:spcBef>
                <a:spcPct val="0"/>
              </a:spcBef>
              <a:spcAft>
                <a:spcPct val="0"/>
              </a:spcAft>
              <a:defRPr sz="1900">
                <a:solidFill>
                  <a:schemeClr val="tx1"/>
                </a:solidFill>
                <a:latin typeface="Arial" pitchFamily="34" charset="0"/>
              </a:defRPr>
            </a:lvl6pPr>
            <a:lvl7pPr marL="2971800" indent="-228600" eaLnBrk="0" fontAlgn="base" hangingPunct="0">
              <a:spcBef>
                <a:spcPct val="0"/>
              </a:spcBef>
              <a:spcAft>
                <a:spcPct val="0"/>
              </a:spcAft>
              <a:defRPr sz="1900">
                <a:solidFill>
                  <a:schemeClr val="tx1"/>
                </a:solidFill>
                <a:latin typeface="Arial" pitchFamily="34" charset="0"/>
              </a:defRPr>
            </a:lvl7pPr>
            <a:lvl8pPr marL="3429000" indent="-228600" eaLnBrk="0" fontAlgn="base" hangingPunct="0">
              <a:spcBef>
                <a:spcPct val="0"/>
              </a:spcBef>
              <a:spcAft>
                <a:spcPct val="0"/>
              </a:spcAft>
              <a:defRPr sz="1900">
                <a:solidFill>
                  <a:schemeClr val="tx1"/>
                </a:solidFill>
                <a:latin typeface="Arial" pitchFamily="34" charset="0"/>
              </a:defRPr>
            </a:lvl8pPr>
            <a:lvl9pPr marL="3886200" indent="-228600" eaLnBrk="0" fontAlgn="base" hangingPunct="0">
              <a:spcBef>
                <a:spcPct val="0"/>
              </a:spcBef>
              <a:spcAft>
                <a:spcPct val="0"/>
              </a:spcAft>
              <a:defRPr sz="1900">
                <a:solidFill>
                  <a:schemeClr val="tx1"/>
                </a:solidFill>
                <a:latin typeface="Arial" pitchFamily="34" charset="0"/>
              </a:defRPr>
            </a:lvl9pPr>
          </a:lstStyle>
          <a:p>
            <a:pPr eaLnBrk="1" hangingPunct="1"/>
            <a:endParaRPr lang="de-DE" altLang="de-DE">
              <a:solidFill>
                <a:srgbClr val="4D4D4D"/>
              </a:solidFill>
            </a:endParaRPr>
          </a:p>
        </p:txBody>
      </p:sp>
      <p:sp>
        <p:nvSpPr>
          <p:cNvPr id="66568" name="Rectangle 7"/>
          <p:cNvSpPr>
            <a:spLocks noChangeArrowheads="1"/>
          </p:cNvSpPr>
          <p:nvPr/>
        </p:nvSpPr>
        <p:spPr bwMode="auto">
          <a:xfrm>
            <a:off x="2325688" y="5613400"/>
            <a:ext cx="609600" cy="609600"/>
          </a:xfrm>
          <a:prstGeom prst="rect">
            <a:avLst/>
          </a:prstGeom>
          <a:solidFill>
            <a:schemeClr val="accent1"/>
          </a:solid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1900">
                <a:solidFill>
                  <a:schemeClr val="tx1"/>
                </a:solidFill>
                <a:latin typeface="Arial" pitchFamily="34" charset="0"/>
              </a:defRPr>
            </a:lvl1pPr>
            <a:lvl2pPr marL="742950" indent="-285750" eaLnBrk="0" hangingPunct="0">
              <a:defRPr sz="1900">
                <a:solidFill>
                  <a:schemeClr val="tx1"/>
                </a:solidFill>
                <a:latin typeface="Arial" pitchFamily="34" charset="0"/>
              </a:defRPr>
            </a:lvl2pPr>
            <a:lvl3pPr marL="1143000" indent="-228600" eaLnBrk="0" hangingPunct="0">
              <a:defRPr sz="1900">
                <a:solidFill>
                  <a:schemeClr val="tx1"/>
                </a:solidFill>
                <a:latin typeface="Arial" pitchFamily="34" charset="0"/>
              </a:defRPr>
            </a:lvl3pPr>
            <a:lvl4pPr marL="1600200" indent="-228600" eaLnBrk="0" hangingPunct="0">
              <a:defRPr sz="1900">
                <a:solidFill>
                  <a:schemeClr val="tx1"/>
                </a:solidFill>
                <a:latin typeface="Arial" pitchFamily="34" charset="0"/>
              </a:defRPr>
            </a:lvl4pPr>
            <a:lvl5pPr marL="2057400" indent="-228600" eaLnBrk="0" hangingPunct="0">
              <a:defRPr sz="1900">
                <a:solidFill>
                  <a:schemeClr val="tx1"/>
                </a:solidFill>
                <a:latin typeface="Arial" pitchFamily="34" charset="0"/>
              </a:defRPr>
            </a:lvl5pPr>
            <a:lvl6pPr marL="2514600" indent="-228600" eaLnBrk="0" fontAlgn="base" hangingPunct="0">
              <a:spcBef>
                <a:spcPct val="0"/>
              </a:spcBef>
              <a:spcAft>
                <a:spcPct val="0"/>
              </a:spcAft>
              <a:defRPr sz="1900">
                <a:solidFill>
                  <a:schemeClr val="tx1"/>
                </a:solidFill>
                <a:latin typeface="Arial" pitchFamily="34" charset="0"/>
              </a:defRPr>
            </a:lvl6pPr>
            <a:lvl7pPr marL="2971800" indent="-228600" eaLnBrk="0" fontAlgn="base" hangingPunct="0">
              <a:spcBef>
                <a:spcPct val="0"/>
              </a:spcBef>
              <a:spcAft>
                <a:spcPct val="0"/>
              </a:spcAft>
              <a:defRPr sz="1900">
                <a:solidFill>
                  <a:schemeClr val="tx1"/>
                </a:solidFill>
                <a:latin typeface="Arial" pitchFamily="34" charset="0"/>
              </a:defRPr>
            </a:lvl7pPr>
            <a:lvl8pPr marL="3429000" indent="-228600" eaLnBrk="0" fontAlgn="base" hangingPunct="0">
              <a:spcBef>
                <a:spcPct val="0"/>
              </a:spcBef>
              <a:spcAft>
                <a:spcPct val="0"/>
              </a:spcAft>
              <a:defRPr sz="1900">
                <a:solidFill>
                  <a:schemeClr val="tx1"/>
                </a:solidFill>
                <a:latin typeface="Arial" pitchFamily="34" charset="0"/>
              </a:defRPr>
            </a:lvl8pPr>
            <a:lvl9pPr marL="3886200" indent="-228600" eaLnBrk="0" fontAlgn="base" hangingPunct="0">
              <a:spcBef>
                <a:spcPct val="0"/>
              </a:spcBef>
              <a:spcAft>
                <a:spcPct val="0"/>
              </a:spcAft>
              <a:defRPr sz="1900">
                <a:solidFill>
                  <a:schemeClr val="tx1"/>
                </a:solidFill>
                <a:latin typeface="Arial" pitchFamily="34" charset="0"/>
              </a:defRPr>
            </a:lvl9pPr>
          </a:lstStyle>
          <a:p>
            <a:pPr eaLnBrk="1" hangingPunct="1"/>
            <a:endParaRPr lang="de-DE" altLang="de-DE">
              <a:solidFill>
                <a:srgbClr val="4D4D4D"/>
              </a:solidFill>
            </a:endParaRPr>
          </a:p>
        </p:txBody>
      </p:sp>
      <p:sp>
        <p:nvSpPr>
          <p:cNvPr id="66569" name="Rectangle 8"/>
          <p:cNvSpPr>
            <a:spLocks noChangeArrowheads="1"/>
          </p:cNvSpPr>
          <p:nvPr/>
        </p:nvSpPr>
        <p:spPr bwMode="auto">
          <a:xfrm>
            <a:off x="2927350" y="5613400"/>
            <a:ext cx="609600" cy="609600"/>
          </a:xfrm>
          <a:prstGeom prst="rect">
            <a:avLst/>
          </a:prstGeom>
          <a:solidFill>
            <a:srgbClr val="DD2E0B"/>
          </a:solid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1900">
                <a:solidFill>
                  <a:schemeClr val="tx1"/>
                </a:solidFill>
                <a:latin typeface="Arial" pitchFamily="34" charset="0"/>
              </a:defRPr>
            </a:lvl1pPr>
            <a:lvl2pPr marL="742950" indent="-285750" eaLnBrk="0" hangingPunct="0">
              <a:defRPr sz="1900">
                <a:solidFill>
                  <a:schemeClr val="tx1"/>
                </a:solidFill>
                <a:latin typeface="Arial" pitchFamily="34" charset="0"/>
              </a:defRPr>
            </a:lvl2pPr>
            <a:lvl3pPr marL="1143000" indent="-228600" eaLnBrk="0" hangingPunct="0">
              <a:defRPr sz="1900">
                <a:solidFill>
                  <a:schemeClr val="tx1"/>
                </a:solidFill>
                <a:latin typeface="Arial" pitchFamily="34" charset="0"/>
              </a:defRPr>
            </a:lvl3pPr>
            <a:lvl4pPr marL="1600200" indent="-228600" eaLnBrk="0" hangingPunct="0">
              <a:defRPr sz="1900">
                <a:solidFill>
                  <a:schemeClr val="tx1"/>
                </a:solidFill>
                <a:latin typeface="Arial" pitchFamily="34" charset="0"/>
              </a:defRPr>
            </a:lvl4pPr>
            <a:lvl5pPr marL="2057400" indent="-228600" eaLnBrk="0" hangingPunct="0">
              <a:defRPr sz="1900">
                <a:solidFill>
                  <a:schemeClr val="tx1"/>
                </a:solidFill>
                <a:latin typeface="Arial" pitchFamily="34" charset="0"/>
              </a:defRPr>
            </a:lvl5pPr>
            <a:lvl6pPr marL="2514600" indent="-228600" eaLnBrk="0" fontAlgn="base" hangingPunct="0">
              <a:spcBef>
                <a:spcPct val="0"/>
              </a:spcBef>
              <a:spcAft>
                <a:spcPct val="0"/>
              </a:spcAft>
              <a:defRPr sz="1900">
                <a:solidFill>
                  <a:schemeClr val="tx1"/>
                </a:solidFill>
                <a:latin typeface="Arial" pitchFamily="34" charset="0"/>
              </a:defRPr>
            </a:lvl6pPr>
            <a:lvl7pPr marL="2971800" indent="-228600" eaLnBrk="0" fontAlgn="base" hangingPunct="0">
              <a:spcBef>
                <a:spcPct val="0"/>
              </a:spcBef>
              <a:spcAft>
                <a:spcPct val="0"/>
              </a:spcAft>
              <a:defRPr sz="1900">
                <a:solidFill>
                  <a:schemeClr val="tx1"/>
                </a:solidFill>
                <a:latin typeface="Arial" pitchFamily="34" charset="0"/>
              </a:defRPr>
            </a:lvl7pPr>
            <a:lvl8pPr marL="3429000" indent="-228600" eaLnBrk="0" fontAlgn="base" hangingPunct="0">
              <a:spcBef>
                <a:spcPct val="0"/>
              </a:spcBef>
              <a:spcAft>
                <a:spcPct val="0"/>
              </a:spcAft>
              <a:defRPr sz="1900">
                <a:solidFill>
                  <a:schemeClr val="tx1"/>
                </a:solidFill>
                <a:latin typeface="Arial" pitchFamily="34" charset="0"/>
              </a:defRPr>
            </a:lvl8pPr>
            <a:lvl9pPr marL="3886200" indent="-228600" eaLnBrk="0" fontAlgn="base" hangingPunct="0">
              <a:spcBef>
                <a:spcPct val="0"/>
              </a:spcBef>
              <a:spcAft>
                <a:spcPct val="0"/>
              </a:spcAft>
              <a:defRPr sz="1900">
                <a:solidFill>
                  <a:schemeClr val="tx1"/>
                </a:solidFill>
                <a:latin typeface="Arial" pitchFamily="34" charset="0"/>
              </a:defRPr>
            </a:lvl9pPr>
          </a:lstStyle>
          <a:p>
            <a:pPr eaLnBrk="1" hangingPunct="1"/>
            <a:endParaRPr lang="de-DE" altLang="de-DE">
              <a:solidFill>
                <a:srgbClr val="4D4D4D"/>
              </a:solidFill>
            </a:endParaRPr>
          </a:p>
        </p:txBody>
      </p:sp>
      <p:sp>
        <p:nvSpPr>
          <p:cNvPr id="66570" name="Rectangle 9"/>
          <p:cNvSpPr>
            <a:spLocks noChangeArrowheads="1"/>
          </p:cNvSpPr>
          <p:nvPr/>
        </p:nvSpPr>
        <p:spPr bwMode="auto">
          <a:xfrm>
            <a:off x="3536950" y="5613400"/>
            <a:ext cx="609600" cy="609600"/>
          </a:xfrm>
          <a:prstGeom prst="rect">
            <a:avLst/>
          </a:prstGeom>
          <a:solidFill>
            <a:schemeClr val="accent2"/>
          </a:solid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1900">
                <a:solidFill>
                  <a:schemeClr val="tx1"/>
                </a:solidFill>
                <a:latin typeface="Arial" pitchFamily="34" charset="0"/>
              </a:defRPr>
            </a:lvl1pPr>
            <a:lvl2pPr marL="742950" indent="-285750" eaLnBrk="0" hangingPunct="0">
              <a:defRPr sz="1900">
                <a:solidFill>
                  <a:schemeClr val="tx1"/>
                </a:solidFill>
                <a:latin typeface="Arial" pitchFamily="34" charset="0"/>
              </a:defRPr>
            </a:lvl2pPr>
            <a:lvl3pPr marL="1143000" indent="-228600" eaLnBrk="0" hangingPunct="0">
              <a:defRPr sz="1900">
                <a:solidFill>
                  <a:schemeClr val="tx1"/>
                </a:solidFill>
                <a:latin typeface="Arial" pitchFamily="34" charset="0"/>
              </a:defRPr>
            </a:lvl3pPr>
            <a:lvl4pPr marL="1600200" indent="-228600" eaLnBrk="0" hangingPunct="0">
              <a:defRPr sz="1900">
                <a:solidFill>
                  <a:schemeClr val="tx1"/>
                </a:solidFill>
                <a:latin typeface="Arial" pitchFamily="34" charset="0"/>
              </a:defRPr>
            </a:lvl4pPr>
            <a:lvl5pPr marL="2057400" indent="-228600" eaLnBrk="0" hangingPunct="0">
              <a:defRPr sz="1900">
                <a:solidFill>
                  <a:schemeClr val="tx1"/>
                </a:solidFill>
                <a:latin typeface="Arial" pitchFamily="34" charset="0"/>
              </a:defRPr>
            </a:lvl5pPr>
            <a:lvl6pPr marL="2514600" indent="-228600" eaLnBrk="0" fontAlgn="base" hangingPunct="0">
              <a:spcBef>
                <a:spcPct val="0"/>
              </a:spcBef>
              <a:spcAft>
                <a:spcPct val="0"/>
              </a:spcAft>
              <a:defRPr sz="1900">
                <a:solidFill>
                  <a:schemeClr val="tx1"/>
                </a:solidFill>
                <a:latin typeface="Arial" pitchFamily="34" charset="0"/>
              </a:defRPr>
            </a:lvl6pPr>
            <a:lvl7pPr marL="2971800" indent="-228600" eaLnBrk="0" fontAlgn="base" hangingPunct="0">
              <a:spcBef>
                <a:spcPct val="0"/>
              </a:spcBef>
              <a:spcAft>
                <a:spcPct val="0"/>
              </a:spcAft>
              <a:defRPr sz="1900">
                <a:solidFill>
                  <a:schemeClr val="tx1"/>
                </a:solidFill>
                <a:latin typeface="Arial" pitchFamily="34" charset="0"/>
              </a:defRPr>
            </a:lvl7pPr>
            <a:lvl8pPr marL="3429000" indent="-228600" eaLnBrk="0" fontAlgn="base" hangingPunct="0">
              <a:spcBef>
                <a:spcPct val="0"/>
              </a:spcBef>
              <a:spcAft>
                <a:spcPct val="0"/>
              </a:spcAft>
              <a:defRPr sz="1900">
                <a:solidFill>
                  <a:schemeClr val="tx1"/>
                </a:solidFill>
                <a:latin typeface="Arial" pitchFamily="34" charset="0"/>
              </a:defRPr>
            </a:lvl8pPr>
            <a:lvl9pPr marL="3886200" indent="-228600" eaLnBrk="0" fontAlgn="base" hangingPunct="0">
              <a:spcBef>
                <a:spcPct val="0"/>
              </a:spcBef>
              <a:spcAft>
                <a:spcPct val="0"/>
              </a:spcAft>
              <a:defRPr sz="1900">
                <a:solidFill>
                  <a:schemeClr val="tx1"/>
                </a:solidFill>
                <a:latin typeface="Arial" pitchFamily="34" charset="0"/>
              </a:defRPr>
            </a:lvl9pPr>
          </a:lstStyle>
          <a:p>
            <a:pPr eaLnBrk="1" hangingPunct="1"/>
            <a:endParaRPr lang="de-DE" altLang="de-DE">
              <a:solidFill>
                <a:srgbClr val="4D4D4D"/>
              </a:solidFill>
            </a:endParaRPr>
          </a:p>
        </p:txBody>
      </p:sp>
      <p:sp>
        <p:nvSpPr>
          <p:cNvPr id="66571" name="Text Box 10"/>
          <p:cNvSpPr txBox="1">
            <a:spLocks noChangeArrowheads="1"/>
          </p:cNvSpPr>
          <p:nvPr/>
        </p:nvSpPr>
        <p:spPr bwMode="auto">
          <a:xfrm>
            <a:off x="900113" y="5229225"/>
            <a:ext cx="3505200"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1900">
                <a:solidFill>
                  <a:schemeClr val="tx1"/>
                </a:solidFill>
                <a:latin typeface="Arial" pitchFamily="34" charset="0"/>
              </a:defRPr>
            </a:lvl1pPr>
            <a:lvl2pPr marL="742950" indent="-285750" eaLnBrk="0" hangingPunct="0">
              <a:defRPr sz="1900">
                <a:solidFill>
                  <a:schemeClr val="tx1"/>
                </a:solidFill>
                <a:latin typeface="Arial" pitchFamily="34" charset="0"/>
              </a:defRPr>
            </a:lvl2pPr>
            <a:lvl3pPr marL="1143000" indent="-228600" eaLnBrk="0" hangingPunct="0">
              <a:defRPr sz="1900">
                <a:solidFill>
                  <a:schemeClr val="tx1"/>
                </a:solidFill>
                <a:latin typeface="Arial" pitchFamily="34" charset="0"/>
              </a:defRPr>
            </a:lvl3pPr>
            <a:lvl4pPr marL="1600200" indent="-228600" eaLnBrk="0" hangingPunct="0">
              <a:defRPr sz="1900">
                <a:solidFill>
                  <a:schemeClr val="tx1"/>
                </a:solidFill>
                <a:latin typeface="Arial" pitchFamily="34" charset="0"/>
              </a:defRPr>
            </a:lvl4pPr>
            <a:lvl5pPr marL="2057400" indent="-228600" eaLnBrk="0" hangingPunct="0">
              <a:defRPr sz="1900">
                <a:solidFill>
                  <a:schemeClr val="tx1"/>
                </a:solidFill>
                <a:latin typeface="Arial" pitchFamily="34" charset="0"/>
              </a:defRPr>
            </a:lvl5pPr>
            <a:lvl6pPr marL="2514600" indent="-228600" eaLnBrk="0" fontAlgn="base" hangingPunct="0">
              <a:spcBef>
                <a:spcPct val="0"/>
              </a:spcBef>
              <a:spcAft>
                <a:spcPct val="0"/>
              </a:spcAft>
              <a:defRPr sz="1900">
                <a:solidFill>
                  <a:schemeClr val="tx1"/>
                </a:solidFill>
                <a:latin typeface="Arial" pitchFamily="34" charset="0"/>
              </a:defRPr>
            </a:lvl6pPr>
            <a:lvl7pPr marL="2971800" indent="-228600" eaLnBrk="0" fontAlgn="base" hangingPunct="0">
              <a:spcBef>
                <a:spcPct val="0"/>
              </a:spcBef>
              <a:spcAft>
                <a:spcPct val="0"/>
              </a:spcAft>
              <a:defRPr sz="1900">
                <a:solidFill>
                  <a:schemeClr val="tx1"/>
                </a:solidFill>
                <a:latin typeface="Arial" pitchFamily="34" charset="0"/>
              </a:defRPr>
            </a:lvl7pPr>
            <a:lvl8pPr marL="3429000" indent="-228600" eaLnBrk="0" fontAlgn="base" hangingPunct="0">
              <a:spcBef>
                <a:spcPct val="0"/>
              </a:spcBef>
              <a:spcAft>
                <a:spcPct val="0"/>
              </a:spcAft>
              <a:defRPr sz="1900">
                <a:solidFill>
                  <a:schemeClr val="tx1"/>
                </a:solidFill>
                <a:latin typeface="Arial" pitchFamily="34" charset="0"/>
              </a:defRPr>
            </a:lvl8pPr>
            <a:lvl9pPr marL="3886200" indent="-228600" eaLnBrk="0" fontAlgn="base" hangingPunct="0">
              <a:spcBef>
                <a:spcPct val="0"/>
              </a:spcBef>
              <a:spcAft>
                <a:spcPct val="0"/>
              </a:spcAft>
              <a:defRPr sz="1900">
                <a:solidFill>
                  <a:schemeClr val="tx1"/>
                </a:solidFill>
                <a:latin typeface="Arial" pitchFamily="34" charset="0"/>
              </a:defRPr>
            </a:lvl9pPr>
          </a:lstStyle>
          <a:p>
            <a:pPr algn="ctr" eaLnBrk="1" hangingPunct="1">
              <a:spcBef>
                <a:spcPct val="50000"/>
              </a:spcBef>
            </a:pPr>
            <a:r>
              <a:rPr lang="de-DE" altLang="de-DE" sz="1800">
                <a:solidFill>
                  <a:srgbClr val="4D4D4D"/>
                </a:solidFill>
              </a:rPr>
              <a:t>niedrig        Gefahr       hoch</a:t>
            </a:r>
          </a:p>
        </p:txBody>
      </p:sp>
      <p:sp>
        <p:nvSpPr>
          <p:cNvPr id="66572" name="Text Box 11"/>
          <p:cNvSpPr txBox="1">
            <a:spLocks noChangeArrowheads="1"/>
          </p:cNvSpPr>
          <p:nvPr/>
        </p:nvSpPr>
        <p:spPr bwMode="auto">
          <a:xfrm>
            <a:off x="5105400" y="5229225"/>
            <a:ext cx="3505200"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1900">
                <a:solidFill>
                  <a:schemeClr val="tx1"/>
                </a:solidFill>
                <a:latin typeface="Arial" pitchFamily="34" charset="0"/>
              </a:defRPr>
            </a:lvl1pPr>
            <a:lvl2pPr marL="742950" indent="-285750" eaLnBrk="0" hangingPunct="0">
              <a:defRPr sz="1900">
                <a:solidFill>
                  <a:schemeClr val="tx1"/>
                </a:solidFill>
                <a:latin typeface="Arial" pitchFamily="34" charset="0"/>
              </a:defRPr>
            </a:lvl2pPr>
            <a:lvl3pPr marL="1143000" indent="-228600" eaLnBrk="0" hangingPunct="0">
              <a:defRPr sz="1900">
                <a:solidFill>
                  <a:schemeClr val="tx1"/>
                </a:solidFill>
                <a:latin typeface="Arial" pitchFamily="34" charset="0"/>
              </a:defRPr>
            </a:lvl3pPr>
            <a:lvl4pPr marL="1600200" indent="-228600" eaLnBrk="0" hangingPunct="0">
              <a:defRPr sz="1900">
                <a:solidFill>
                  <a:schemeClr val="tx1"/>
                </a:solidFill>
                <a:latin typeface="Arial" pitchFamily="34" charset="0"/>
              </a:defRPr>
            </a:lvl4pPr>
            <a:lvl5pPr marL="2057400" indent="-228600" eaLnBrk="0" hangingPunct="0">
              <a:defRPr sz="1900">
                <a:solidFill>
                  <a:schemeClr val="tx1"/>
                </a:solidFill>
                <a:latin typeface="Arial" pitchFamily="34" charset="0"/>
              </a:defRPr>
            </a:lvl5pPr>
            <a:lvl6pPr marL="2514600" indent="-228600" eaLnBrk="0" fontAlgn="base" hangingPunct="0">
              <a:spcBef>
                <a:spcPct val="0"/>
              </a:spcBef>
              <a:spcAft>
                <a:spcPct val="0"/>
              </a:spcAft>
              <a:defRPr sz="1900">
                <a:solidFill>
                  <a:schemeClr val="tx1"/>
                </a:solidFill>
                <a:latin typeface="Arial" pitchFamily="34" charset="0"/>
              </a:defRPr>
            </a:lvl6pPr>
            <a:lvl7pPr marL="2971800" indent="-228600" eaLnBrk="0" fontAlgn="base" hangingPunct="0">
              <a:spcBef>
                <a:spcPct val="0"/>
              </a:spcBef>
              <a:spcAft>
                <a:spcPct val="0"/>
              </a:spcAft>
              <a:defRPr sz="1900">
                <a:solidFill>
                  <a:schemeClr val="tx1"/>
                </a:solidFill>
                <a:latin typeface="Arial" pitchFamily="34" charset="0"/>
              </a:defRPr>
            </a:lvl7pPr>
            <a:lvl8pPr marL="3429000" indent="-228600" eaLnBrk="0" fontAlgn="base" hangingPunct="0">
              <a:spcBef>
                <a:spcPct val="0"/>
              </a:spcBef>
              <a:spcAft>
                <a:spcPct val="0"/>
              </a:spcAft>
              <a:defRPr sz="1900">
                <a:solidFill>
                  <a:schemeClr val="tx1"/>
                </a:solidFill>
                <a:latin typeface="Arial" pitchFamily="34" charset="0"/>
              </a:defRPr>
            </a:lvl8pPr>
            <a:lvl9pPr marL="3886200" indent="-228600" eaLnBrk="0" fontAlgn="base" hangingPunct="0">
              <a:spcBef>
                <a:spcPct val="0"/>
              </a:spcBef>
              <a:spcAft>
                <a:spcPct val="0"/>
              </a:spcAft>
              <a:defRPr sz="1900">
                <a:solidFill>
                  <a:schemeClr val="tx1"/>
                </a:solidFill>
                <a:latin typeface="Arial" pitchFamily="34" charset="0"/>
              </a:defRPr>
            </a:lvl9pPr>
          </a:lstStyle>
          <a:p>
            <a:pPr algn="ctr" eaLnBrk="1" hangingPunct="1">
              <a:spcBef>
                <a:spcPct val="50000"/>
              </a:spcBef>
            </a:pPr>
            <a:r>
              <a:rPr lang="de-DE" altLang="de-DE" sz="1800">
                <a:solidFill>
                  <a:srgbClr val="4D4D4D"/>
                </a:solidFill>
              </a:rPr>
              <a:t>unsicher     Gewissheit     sicher</a:t>
            </a:r>
          </a:p>
        </p:txBody>
      </p:sp>
      <p:sp>
        <p:nvSpPr>
          <p:cNvPr id="66573" name="Rectangle 12"/>
          <p:cNvSpPr>
            <a:spLocks noChangeArrowheads="1"/>
          </p:cNvSpPr>
          <p:nvPr/>
        </p:nvSpPr>
        <p:spPr bwMode="auto">
          <a:xfrm>
            <a:off x="5349875" y="5618163"/>
            <a:ext cx="609600" cy="609600"/>
          </a:xfrm>
          <a:prstGeom prst="rect">
            <a:avLst/>
          </a:prstGeom>
          <a:solidFill>
            <a:srgbClr val="FFFF00"/>
          </a:solid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1900">
                <a:solidFill>
                  <a:schemeClr val="tx1"/>
                </a:solidFill>
                <a:latin typeface="Arial" pitchFamily="34" charset="0"/>
              </a:defRPr>
            </a:lvl1pPr>
            <a:lvl2pPr marL="742950" indent="-285750" eaLnBrk="0" hangingPunct="0">
              <a:defRPr sz="1900">
                <a:solidFill>
                  <a:schemeClr val="tx1"/>
                </a:solidFill>
                <a:latin typeface="Arial" pitchFamily="34" charset="0"/>
              </a:defRPr>
            </a:lvl2pPr>
            <a:lvl3pPr marL="1143000" indent="-228600" eaLnBrk="0" hangingPunct="0">
              <a:defRPr sz="1900">
                <a:solidFill>
                  <a:schemeClr val="tx1"/>
                </a:solidFill>
                <a:latin typeface="Arial" pitchFamily="34" charset="0"/>
              </a:defRPr>
            </a:lvl3pPr>
            <a:lvl4pPr marL="1600200" indent="-228600" eaLnBrk="0" hangingPunct="0">
              <a:defRPr sz="1900">
                <a:solidFill>
                  <a:schemeClr val="tx1"/>
                </a:solidFill>
                <a:latin typeface="Arial" pitchFamily="34" charset="0"/>
              </a:defRPr>
            </a:lvl4pPr>
            <a:lvl5pPr marL="2057400" indent="-228600" eaLnBrk="0" hangingPunct="0">
              <a:defRPr sz="1900">
                <a:solidFill>
                  <a:schemeClr val="tx1"/>
                </a:solidFill>
                <a:latin typeface="Arial" pitchFamily="34" charset="0"/>
              </a:defRPr>
            </a:lvl5pPr>
            <a:lvl6pPr marL="2514600" indent="-228600" eaLnBrk="0" fontAlgn="base" hangingPunct="0">
              <a:spcBef>
                <a:spcPct val="0"/>
              </a:spcBef>
              <a:spcAft>
                <a:spcPct val="0"/>
              </a:spcAft>
              <a:defRPr sz="1900">
                <a:solidFill>
                  <a:schemeClr val="tx1"/>
                </a:solidFill>
                <a:latin typeface="Arial" pitchFamily="34" charset="0"/>
              </a:defRPr>
            </a:lvl6pPr>
            <a:lvl7pPr marL="2971800" indent="-228600" eaLnBrk="0" fontAlgn="base" hangingPunct="0">
              <a:spcBef>
                <a:spcPct val="0"/>
              </a:spcBef>
              <a:spcAft>
                <a:spcPct val="0"/>
              </a:spcAft>
              <a:defRPr sz="1900">
                <a:solidFill>
                  <a:schemeClr val="tx1"/>
                </a:solidFill>
                <a:latin typeface="Arial" pitchFamily="34" charset="0"/>
              </a:defRPr>
            </a:lvl7pPr>
            <a:lvl8pPr marL="3429000" indent="-228600" eaLnBrk="0" fontAlgn="base" hangingPunct="0">
              <a:spcBef>
                <a:spcPct val="0"/>
              </a:spcBef>
              <a:spcAft>
                <a:spcPct val="0"/>
              </a:spcAft>
              <a:defRPr sz="1900">
                <a:solidFill>
                  <a:schemeClr val="tx1"/>
                </a:solidFill>
                <a:latin typeface="Arial" pitchFamily="34" charset="0"/>
              </a:defRPr>
            </a:lvl8pPr>
            <a:lvl9pPr marL="3886200" indent="-228600" eaLnBrk="0" fontAlgn="base" hangingPunct="0">
              <a:spcBef>
                <a:spcPct val="0"/>
              </a:spcBef>
              <a:spcAft>
                <a:spcPct val="0"/>
              </a:spcAft>
              <a:defRPr sz="1900">
                <a:solidFill>
                  <a:schemeClr val="tx1"/>
                </a:solidFill>
                <a:latin typeface="Arial" pitchFamily="34" charset="0"/>
              </a:defRPr>
            </a:lvl9pPr>
          </a:lstStyle>
          <a:p>
            <a:pPr eaLnBrk="1" hangingPunct="1"/>
            <a:endParaRPr lang="de-DE" altLang="de-DE">
              <a:solidFill>
                <a:srgbClr val="4D4D4D"/>
              </a:solidFill>
            </a:endParaRPr>
          </a:p>
        </p:txBody>
      </p:sp>
      <p:sp>
        <p:nvSpPr>
          <p:cNvPr id="66574" name="Rectangle 13"/>
          <p:cNvSpPr>
            <a:spLocks noChangeArrowheads="1"/>
          </p:cNvSpPr>
          <p:nvPr/>
        </p:nvSpPr>
        <p:spPr bwMode="auto">
          <a:xfrm>
            <a:off x="5940425" y="5618163"/>
            <a:ext cx="609600" cy="609600"/>
          </a:xfrm>
          <a:prstGeom prst="rect">
            <a:avLst/>
          </a:prstGeom>
          <a:solidFill>
            <a:srgbClr val="FFFF00"/>
          </a:solid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1900">
                <a:solidFill>
                  <a:schemeClr val="tx1"/>
                </a:solidFill>
                <a:latin typeface="Arial" pitchFamily="34" charset="0"/>
              </a:defRPr>
            </a:lvl1pPr>
            <a:lvl2pPr marL="742950" indent="-285750" eaLnBrk="0" hangingPunct="0">
              <a:defRPr sz="1900">
                <a:solidFill>
                  <a:schemeClr val="tx1"/>
                </a:solidFill>
                <a:latin typeface="Arial" pitchFamily="34" charset="0"/>
              </a:defRPr>
            </a:lvl2pPr>
            <a:lvl3pPr marL="1143000" indent="-228600" eaLnBrk="0" hangingPunct="0">
              <a:defRPr sz="1900">
                <a:solidFill>
                  <a:schemeClr val="tx1"/>
                </a:solidFill>
                <a:latin typeface="Arial" pitchFamily="34" charset="0"/>
              </a:defRPr>
            </a:lvl3pPr>
            <a:lvl4pPr marL="1600200" indent="-228600" eaLnBrk="0" hangingPunct="0">
              <a:defRPr sz="1900">
                <a:solidFill>
                  <a:schemeClr val="tx1"/>
                </a:solidFill>
                <a:latin typeface="Arial" pitchFamily="34" charset="0"/>
              </a:defRPr>
            </a:lvl4pPr>
            <a:lvl5pPr marL="2057400" indent="-228600" eaLnBrk="0" hangingPunct="0">
              <a:defRPr sz="1900">
                <a:solidFill>
                  <a:schemeClr val="tx1"/>
                </a:solidFill>
                <a:latin typeface="Arial" pitchFamily="34" charset="0"/>
              </a:defRPr>
            </a:lvl5pPr>
            <a:lvl6pPr marL="2514600" indent="-228600" eaLnBrk="0" fontAlgn="base" hangingPunct="0">
              <a:spcBef>
                <a:spcPct val="0"/>
              </a:spcBef>
              <a:spcAft>
                <a:spcPct val="0"/>
              </a:spcAft>
              <a:defRPr sz="1900">
                <a:solidFill>
                  <a:schemeClr val="tx1"/>
                </a:solidFill>
                <a:latin typeface="Arial" pitchFamily="34" charset="0"/>
              </a:defRPr>
            </a:lvl6pPr>
            <a:lvl7pPr marL="2971800" indent="-228600" eaLnBrk="0" fontAlgn="base" hangingPunct="0">
              <a:spcBef>
                <a:spcPct val="0"/>
              </a:spcBef>
              <a:spcAft>
                <a:spcPct val="0"/>
              </a:spcAft>
              <a:defRPr sz="1900">
                <a:solidFill>
                  <a:schemeClr val="tx1"/>
                </a:solidFill>
                <a:latin typeface="Arial" pitchFamily="34" charset="0"/>
              </a:defRPr>
            </a:lvl7pPr>
            <a:lvl8pPr marL="3429000" indent="-228600" eaLnBrk="0" fontAlgn="base" hangingPunct="0">
              <a:spcBef>
                <a:spcPct val="0"/>
              </a:spcBef>
              <a:spcAft>
                <a:spcPct val="0"/>
              </a:spcAft>
              <a:defRPr sz="1900">
                <a:solidFill>
                  <a:schemeClr val="tx1"/>
                </a:solidFill>
                <a:latin typeface="Arial" pitchFamily="34" charset="0"/>
              </a:defRPr>
            </a:lvl8pPr>
            <a:lvl9pPr marL="3886200" indent="-228600" eaLnBrk="0" fontAlgn="base" hangingPunct="0">
              <a:spcBef>
                <a:spcPct val="0"/>
              </a:spcBef>
              <a:spcAft>
                <a:spcPct val="0"/>
              </a:spcAft>
              <a:defRPr sz="1900">
                <a:solidFill>
                  <a:schemeClr val="tx1"/>
                </a:solidFill>
                <a:latin typeface="Arial" pitchFamily="34" charset="0"/>
              </a:defRPr>
            </a:lvl9pPr>
          </a:lstStyle>
          <a:p>
            <a:pPr eaLnBrk="1" hangingPunct="1"/>
            <a:endParaRPr lang="de-DE" altLang="de-DE">
              <a:solidFill>
                <a:srgbClr val="4D4D4D"/>
              </a:solidFill>
            </a:endParaRPr>
          </a:p>
        </p:txBody>
      </p:sp>
      <p:sp>
        <p:nvSpPr>
          <p:cNvPr id="66575" name="Rectangle 14"/>
          <p:cNvSpPr>
            <a:spLocks noChangeArrowheads="1"/>
          </p:cNvSpPr>
          <p:nvPr/>
        </p:nvSpPr>
        <p:spPr bwMode="auto">
          <a:xfrm>
            <a:off x="6545263" y="5618163"/>
            <a:ext cx="609600" cy="609600"/>
          </a:xfrm>
          <a:prstGeom prst="rect">
            <a:avLst/>
          </a:prstGeom>
          <a:solidFill>
            <a:schemeClr val="accent1"/>
          </a:solid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1900">
                <a:solidFill>
                  <a:schemeClr val="tx1"/>
                </a:solidFill>
                <a:latin typeface="Arial" pitchFamily="34" charset="0"/>
              </a:defRPr>
            </a:lvl1pPr>
            <a:lvl2pPr marL="742950" indent="-285750" eaLnBrk="0" hangingPunct="0">
              <a:defRPr sz="1900">
                <a:solidFill>
                  <a:schemeClr val="tx1"/>
                </a:solidFill>
                <a:latin typeface="Arial" pitchFamily="34" charset="0"/>
              </a:defRPr>
            </a:lvl2pPr>
            <a:lvl3pPr marL="1143000" indent="-228600" eaLnBrk="0" hangingPunct="0">
              <a:defRPr sz="1900">
                <a:solidFill>
                  <a:schemeClr val="tx1"/>
                </a:solidFill>
                <a:latin typeface="Arial" pitchFamily="34" charset="0"/>
              </a:defRPr>
            </a:lvl3pPr>
            <a:lvl4pPr marL="1600200" indent="-228600" eaLnBrk="0" hangingPunct="0">
              <a:defRPr sz="1900">
                <a:solidFill>
                  <a:schemeClr val="tx1"/>
                </a:solidFill>
                <a:latin typeface="Arial" pitchFamily="34" charset="0"/>
              </a:defRPr>
            </a:lvl4pPr>
            <a:lvl5pPr marL="2057400" indent="-228600" eaLnBrk="0" hangingPunct="0">
              <a:defRPr sz="1900">
                <a:solidFill>
                  <a:schemeClr val="tx1"/>
                </a:solidFill>
                <a:latin typeface="Arial" pitchFamily="34" charset="0"/>
              </a:defRPr>
            </a:lvl5pPr>
            <a:lvl6pPr marL="2514600" indent="-228600" eaLnBrk="0" fontAlgn="base" hangingPunct="0">
              <a:spcBef>
                <a:spcPct val="0"/>
              </a:spcBef>
              <a:spcAft>
                <a:spcPct val="0"/>
              </a:spcAft>
              <a:defRPr sz="1900">
                <a:solidFill>
                  <a:schemeClr val="tx1"/>
                </a:solidFill>
                <a:latin typeface="Arial" pitchFamily="34" charset="0"/>
              </a:defRPr>
            </a:lvl6pPr>
            <a:lvl7pPr marL="2971800" indent="-228600" eaLnBrk="0" fontAlgn="base" hangingPunct="0">
              <a:spcBef>
                <a:spcPct val="0"/>
              </a:spcBef>
              <a:spcAft>
                <a:spcPct val="0"/>
              </a:spcAft>
              <a:defRPr sz="1900">
                <a:solidFill>
                  <a:schemeClr val="tx1"/>
                </a:solidFill>
                <a:latin typeface="Arial" pitchFamily="34" charset="0"/>
              </a:defRPr>
            </a:lvl7pPr>
            <a:lvl8pPr marL="3429000" indent="-228600" eaLnBrk="0" fontAlgn="base" hangingPunct="0">
              <a:spcBef>
                <a:spcPct val="0"/>
              </a:spcBef>
              <a:spcAft>
                <a:spcPct val="0"/>
              </a:spcAft>
              <a:defRPr sz="1900">
                <a:solidFill>
                  <a:schemeClr val="tx1"/>
                </a:solidFill>
                <a:latin typeface="Arial" pitchFamily="34" charset="0"/>
              </a:defRPr>
            </a:lvl8pPr>
            <a:lvl9pPr marL="3886200" indent="-228600" eaLnBrk="0" fontAlgn="base" hangingPunct="0">
              <a:spcBef>
                <a:spcPct val="0"/>
              </a:spcBef>
              <a:spcAft>
                <a:spcPct val="0"/>
              </a:spcAft>
              <a:defRPr sz="1900">
                <a:solidFill>
                  <a:schemeClr val="tx1"/>
                </a:solidFill>
                <a:latin typeface="Arial" pitchFamily="34" charset="0"/>
              </a:defRPr>
            </a:lvl9pPr>
          </a:lstStyle>
          <a:p>
            <a:pPr eaLnBrk="1" hangingPunct="1"/>
            <a:endParaRPr lang="de-DE" altLang="de-DE">
              <a:solidFill>
                <a:srgbClr val="4D4D4D"/>
              </a:solidFill>
            </a:endParaRPr>
          </a:p>
        </p:txBody>
      </p:sp>
      <p:sp>
        <p:nvSpPr>
          <p:cNvPr id="66576" name="Rectangle 15"/>
          <p:cNvSpPr>
            <a:spLocks noChangeArrowheads="1"/>
          </p:cNvSpPr>
          <p:nvPr/>
        </p:nvSpPr>
        <p:spPr bwMode="auto">
          <a:xfrm>
            <a:off x="7150100" y="5618163"/>
            <a:ext cx="609600" cy="609600"/>
          </a:xfrm>
          <a:prstGeom prst="rect">
            <a:avLst/>
          </a:prstGeom>
          <a:solidFill>
            <a:srgbClr val="DD2E0B"/>
          </a:solid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1900">
                <a:solidFill>
                  <a:schemeClr val="tx1"/>
                </a:solidFill>
                <a:latin typeface="Arial" pitchFamily="34" charset="0"/>
              </a:defRPr>
            </a:lvl1pPr>
            <a:lvl2pPr marL="742950" indent="-285750" eaLnBrk="0" hangingPunct="0">
              <a:defRPr sz="1900">
                <a:solidFill>
                  <a:schemeClr val="tx1"/>
                </a:solidFill>
                <a:latin typeface="Arial" pitchFamily="34" charset="0"/>
              </a:defRPr>
            </a:lvl2pPr>
            <a:lvl3pPr marL="1143000" indent="-228600" eaLnBrk="0" hangingPunct="0">
              <a:defRPr sz="1900">
                <a:solidFill>
                  <a:schemeClr val="tx1"/>
                </a:solidFill>
                <a:latin typeface="Arial" pitchFamily="34" charset="0"/>
              </a:defRPr>
            </a:lvl3pPr>
            <a:lvl4pPr marL="1600200" indent="-228600" eaLnBrk="0" hangingPunct="0">
              <a:defRPr sz="1900">
                <a:solidFill>
                  <a:schemeClr val="tx1"/>
                </a:solidFill>
                <a:latin typeface="Arial" pitchFamily="34" charset="0"/>
              </a:defRPr>
            </a:lvl4pPr>
            <a:lvl5pPr marL="2057400" indent="-228600" eaLnBrk="0" hangingPunct="0">
              <a:defRPr sz="1900">
                <a:solidFill>
                  <a:schemeClr val="tx1"/>
                </a:solidFill>
                <a:latin typeface="Arial" pitchFamily="34" charset="0"/>
              </a:defRPr>
            </a:lvl5pPr>
            <a:lvl6pPr marL="2514600" indent="-228600" eaLnBrk="0" fontAlgn="base" hangingPunct="0">
              <a:spcBef>
                <a:spcPct val="0"/>
              </a:spcBef>
              <a:spcAft>
                <a:spcPct val="0"/>
              </a:spcAft>
              <a:defRPr sz="1900">
                <a:solidFill>
                  <a:schemeClr val="tx1"/>
                </a:solidFill>
                <a:latin typeface="Arial" pitchFamily="34" charset="0"/>
              </a:defRPr>
            </a:lvl6pPr>
            <a:lvl7pPr marL="2971800" indent="-228600" eaLnBrk="0" fontAlgn="base" hangingPunct="0">
              <a:spcBef>
                <a:spcPct val="0"/>
              </a:spcBef>
              <a:spcAft>
                <a:spcPct val="0"/>
              </a:spcAft>
              <a:defRPr sz="1900">
                <a:solidFill>
                  <a:schemeClr val="tx1"/>
                </a:solidFill>
                <a:latin typeface="Arial" pitchFamily="34" charset="0"/>
              </a:defRPr>
            </a:lvl7pPr>
            <a:lvl8pPr marL="3429000" indent="-228600" eaLnBrk="0" fontAlgn="base" hangingPunct="0">
              <a:spcBef>
                <a:spcPct val="0"/>
              </a:spcBef>
              <a:spcAft>
                <a:spcPct val="0"/>
              </a:spcAft>
              <a:defRPr sz="1900">
                <a:solidFill>
                  <a:schemeClr val="tx1"/>
                </a:solidFill>
                <a:latin typeface="Arial" pitchFamily="34" charset="0"/>
              </a:defRPr>
            </a:lvl8pPr>
            <a:lvl9pPr marL="3886200" indent="-228600" eaLnBrk="0" fontAlgn="base" hangingPunct="0">
              <a:spcBef>
                <a:spcPct val="0"/>
              </a:spcBef>
              <a:spcAft>
                <a:spcPct val="0"/>
              </a:spcAft>
              <a:defRPr sz="1900">
                <a:solidFill>
                  <a:schemeClr val="tx1"/>
                </a:solidFill>
                <a:latin typeface="Arial" pitchFamily="34" charset="0"/>
              </a:defRPr>
            </a:lvl9pPr>
          </a:lstStyle>
          <a:p>
            <a:pPr eaLnBrk="1" hangingPunct="1"/>
            <a:endParaRPr lang="de-DE" altLang="de-DE">
              <a:solidFill>
                <a:srgbClr val="4D4D4D"/>
              </a:solidFill>
            </a:endParaRPr>
          </a:p>
        </p:txBody>
      </p:sp>
      <p:sp>
        <p:nvSpPr>
          <p:cNvPr id="66577" name="Rectangle 16"/>
          <p:cNvSpPr>
            <a:spLocks noChangeArrowheads="1"/>
          </p:cNvSpPr>
          <p:nvPr/>
        </p:nvSpPr>
        <p:spPr bwMode="auto">
          <a:xfrm>
            <a:off x="7754938" y="5618163"/>
            <a:ext cx="609600" cy="609600"/>
          </a:xfrm>
          <a:prstGeom prst="rect">
            <a:avLst/>
          </a:prstGeom>
          <a:solidFill>
            <a:schemeClr val="accent2"/>
          </a:solid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1900">
                <a:solidFill>
                  <a:schemeClr val="tx1"/>
                </a:solidFill>
                <a:latin typeface="Arial" pitchFamily="34" charset="0"/>
              </a:defRPr>
            </a:lvl1pPr>
            <a:lvl2pPr marL="742950" indent="-285750" eaLnBrk="0" hangingPunct="0">
              <a:defRPr sz="1900">
                <a:solidFill>
                  <a:schemeClr val="tx1"/>
                </a:solidFill>
                <a:latin typeface="Arial" pitchFamily="34" charset="0"/>
              </a:defRPr>
            </a:lvl2pPr>
            <a:lvl3pPr marL="1143000" indent="-228600" eaLnBrk="0" hangingPunct="0">
              <a:defRPr sz="1900">
                <a:solidFill>
                  <a:schemeClr val="tx1"/>
                </a:solidFill>
                <a:latin typeface="Arial" pitchFamily="34" charset="0"/>
              </a:defRPr>
            </a:lvl3pPr>
            <a:lvl4pPr marL="1600200" indent="-228600" eaLnBrk="0" hangingPunct="0">
              <a:defRPr sz="1900">
                <a:solidFill>
                  <a:schemeClr val="tx1"/>
                </a:solidFill>
                <a:latin typeface="Arial" pitchFamily="34" charset="0"/>
              </a:defRPr>
            </a:lvl4pPr>
            <a:lvl5pPr marL="2057400" indent="-228600" eaLnBrk="0" hangingPunct="0">
              <a:defRPr sz="1900">
                <a:solidFill>
                  <a:schemeClr val="tx1"/>
                </a:solidFill>
                <a:latin typeface="Arial" pitchFamily="34" charset="0"/>
              </a:defRPr>
            </a:lvl5pPr>
            <a:lvl6pPr marL="2514600" indent="-228600" eaLnBrk="0" fontAlgn="base" hangingPunct="0">
              <a:spcBef>
                <a:spcPct val="0"/>
              </a:spcBef>
              <a:spcAft>
                <a:spcPct val="0"/>
              </a:spcAft>
              <a:defRPr sz="1900">
                <a:solidFill>
                  <a:schemeClr val="tx1"/>
                </a:solidFill>
                <a:latin typeface="Arial" pitchFamily="34" charset="0"/>
              </a:defRPr>
            </a:lvl6pPr>
            <a:lvl7pPr marL="2971800" indent="-228600" eaLnBrk="0" fontAlgn="base" hangingPunct="0">
              <a:spcBef>
                <a:spcPct val="0"/>
              </a:spcBef>
              <a:spcAft>
                <a:spcPct val="0"/>
              </a:spcAft>
              <a:defRPr sz="1900">
                <a:solidFill>
                  <a:schemeClr val="tx1"/>
                </a:solidFill>
                <a:latin typeface="Arial" pitchFamily="34" charset="0"/>
              </a:defRPr>
            </a:lvl7pPr>
            <a:lvl8pPr marL="3429000" indent="-228600" eaLnBrk="0" fontAlgn="base" hangingPunct="0">
              <a:spcBef>
                <a:spcPct val="0"/>
              </a:spcBef>
              <a:spcAft>
                <a:spcPct val="0"/>
              </a:spcAft>
              <a:defRPr sz="1900">
                <a:solidFill>
                  <a:schemeClr val="tx1"/>
                </a:solidFill>
                <a:latin typeface="Arial" pitchFamily="34" charset="0"/>
              </a:defRPr>
            </a:lvl8pPr>
            <a:lvl9pPr marL="3886200" indent="-228600" eaLnBrk="0" fontAlgn="base" hangingPunct="0">
              <a:spcBef>
                <a:spcPct val="0"/>
              </a:spcBef>
              <a:spcAft>
                <a:spcPct val="0"/>
              </a:spcAft>
              <a:defRPr sz="1900">
                <a:solidFill>
                  <a:schemeClr val="tx1"/>
                </a:solidFill>
                <a:latin typeface="Arial" pitchFamily="34" charset="0"/>
              </a:defRPr>
            </a:lvl9pPr>
          </a:lstStyle>
          <a:p>
            <a:pPr eaLnBrk="1" hangingPunct="1"/>
            <a:endParaRPr lang="de-DE" altLang="de-DE">
              <a:solidFill>
                <a:srgbClr val="4D4D4D"/>
              </a:solidFill>
            </a:endParaRP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7586" name="Fußzeilenplatzhalter 4"/>
          <p:cNvSpPr>
            <a:spLocks noGrp="1"/>
          </p:cNvSpPr>
          <p:nvPr>
            <p:ph type="ftr" sz="quarter" idx="11"/>
          </p:nvPr>
        </p:nvSpPr>
        <p:spPr>
          <a:xfrm>
            <a:off x="2362200" y="6453188"/>
            <a:ext cx="5181600" cy="457200"/>
          </a:xfrm>
          <a:noFill/>
        </p:spPr>
        <p:txBody>
          <a:bodyPr/>
          <a:lstStyle>
            <a:lvl1pPr eaLnBrk="0" hangingPunct="0">
              <a:defRPr sz="1900">
                <a:solidFill>
                  <a:schemeClr val="tx1"/>
                </a:solidFill>
                <a:latin typeface="Arial" pitchFamily="34" charset="0"/>
              </a:defRPr>
            </a:lvl1pPr>
            <a:lvl2pPr marL="742950" indent="-285750" eaLnBrk="0" hangingPunct="0">
              <a:defRPr sz="1900">
                <a:solidFill>
                  <a:schemeClr val="tx1"/>
                </a:solidFill>
                <a:latin typeface="Arial" pitchFamily="34" charset="0"/>
              </a:defRPr>
            </a:lvl2pPr>
            <a:lvl3pPr marL="1143000" indent="-228600" eaLnBrk="0" hangingPunct="0">
              <a:defRPr sz="1900">
                <a:solidFill>
                  <a:schemeClr val="tx1"/>
                </a:solidFill>
                <a:latin typeface="Arial" pitchFamily="34" charset="0"/>
              </a:defRPr>
            </a:lvl3pPr>
            <a:lvl4pPr marL="1600200" indent="-228600" eaLnBrk="0" hangingPunct="0">
              <a:defRPr sz="1900">
                <a:solidFill>
                  <a:schemeClr val="tx1"/>
                </a:solidFill>
                <a:latin typeface="Arial" pitchFamily="34" charset="0"/>
              </a:defRPr>
            </a:lvl4pPr>
            <a:lvl5pPr marL="2057400" indent="-228600" eaLnBrk="0" hangingPunct="0">
              <a:defRPr sz="1900">
                <a:solidFill>
                  <a:schemeClr val="tx1"/>
                </a:solidFill>
                <a:latin typeface="Arial" pitchFamily="34" charset="0"/>
              </a:defRPr>
            </a:lvl5pPr>
            <a:lvl6pPr marL="2514600" indent="-228600" eaLnBrk="0" fontAlgn="base" hangingPunct="0">
              <a:spcBef>
                <a:spcPct val="0"/>
              </a:spcBef>
              <a:spcAft>
                <a:spcPct val="0"/>
              </a:spcAft>
              <a:defRPr sz="1900">
                <a:solidFill>
                  <a:schemeClr val="tx1"/>
                </a:solidFill>
                <a:latin typeface="Arial" pitchFamily="34" charset="0"/>
              </a:defRPr>
            </a:lvl6pPr>
            <a:lvl7pPr marL="2971800" indent="-228600" eaLnBrk="0" fontAlgn="base" hangingPunct="0">
              <a:spcBef>
                <a:spcPct val="0"/>
              </a:spcBef>
              <a:spcAft>
                <a:spcPct val="0"/>
              </a:spcAft>
              <a:defRPr sz="1900">
                <a:solidFill>
                  <a:schemeClr val="tx1"/>
                </a:solidFill>
                <a:latin typeface="Arial" pitchFamily="34" charset="0"/>
              </a:defRPr>
            </a:lvl7pPr>
            <a:lvl8pPr marL="3429000" indent="-228600" eaLnBrk="0" fontAlgn="base" hangingPunct="0">
              <a:spcBef>
                <a:spcPct val="0"/>
              </a:spcBef>
              <a:spcAft>
                <a:spcPct val="0"/>
              </a:spcAft>
              <a:defRPr sz="1900">
                <a:solidFill>
                  <a:schemeClr val="tx1"/>
                </a:solidFill>
                <a:latin typeface="Arial" pitchFamily="34" charset="0"/>
              </a:defRPr>
            </a:lvl8pPr>
            <a:lvl9pPr marL="3886200" indent="-228600" eaLnBrk="0" fontAlgn="base" hangingPunct="0">
              <a:spcBef>
                <a:spcPct val="0"/>
              </a:spcBef>
              <a:spcAft>
                <a:spcPct val="0"/>
              </a:spcAft>
              <a:defRPr sz="1900">
                <a:solidFill>
                  <a:schemeClr val="tx1"/>
                </a:solidFill>
                <a:latin typeface="Arial" pitchFamily="34" charset="0"/>
              </a:defRPr>
            </a:lvl9pPr>
          </a:lstStyle>
          <a:p>
            <a:pPr eaLnBrk="1" hangingPunct="1"/>
            <a:r>
              <a:rPr lang="de-DE" altLang="de-DE" sz="1000" smtClean="0">
                <a:solidFill>
                  <a:srgbClr val="4D4D4D"/>
                </a:solidFill>
              </a:rPr>
              <a:t>c/o Guter Start ins Kinderleben (Uniklinik Ulm, DIJuF)</a:t>
            </a:r>
          </a:p>
        </p:txBody>
      </p:sp>
      <p:sp>
        <p:nvSpPr>
          <p:cNvPr id="67587" name="Rectangle 2"/>
          <p:cNvSpPr>
            <a:spLocks noGrp="1" noChangeArrowheads="1"/>
          </p:cNvSpPr>
          <p:nvPr>
            <p:ph type="title"/>
          </p:nvPr>
        </p:nvSpPr>
        <p:spPr/>
        <p:txBody>
          <a:bodyPr/>
          <a:lstStyle/>
          <a:p>
            <a:pPr eaLnBrk="1" hangingPunct="1"/>
            <a:r>
              <a:rPr lang="de-DE" altLang="de-DE" sz="2600" b="1" dirty="0">
                <a:solidFill>
                  <a:srgbClr val="E67402"/>
                </a:solidFill>
              </a:rPr>
              <a:t>Kontext: deutsches Recht stellt </a:t>
            </a:r>
            <a:br>
              <a:rPr lang="de-DE" altLang="de-DE" sz="2600" b="1" dirty="0">
                <a:solidFill>
                  <a:srgbClr val="E67402"/>
                </a:solidFill>
              </a:rPr>
            </a:br>
            <a:r>
              <a:rPr lang="de-DE" altLang="de-DE" sz="2600" b="1" dirty="0">
                <a:solidFill>
                  <a:srgbClr val="4D4D4D"/>
                </a:solidFill>
              </a:rPr>
              <a:t>hohe Forderungen</a:t>
            </a:r>
            <a:endParaRPr lang="de-DE" altLang="de-DE" sz="1800" b="1" dirty="0" smtClean="0"/>
          </a:p>
        </p:txBody>
      </p:sp>
      <p:sp>
        <p:nvSpPr>
          <p:cNvPr id="208899" name="Rectangle 3"/>
          <p:cNvSpPr>
            <a:spLocks noGrp="1" noChangeArrowheads="1"/>
          </p:cNvSpPr>
          <p:nvPr>
            <p:ph type="body" idx="1"/>
          </p:nvPr>
        </p:nvSpPr>
        <p:spPr/>
        <p:txBody>
          <a:bodyPr/>
          <a:lstStyle/>
          <a:p>
            <a:pPr eaLnBrk="1" hangingPunct="1"/>
            <a:endParaRPr lang="de-DE" altLang="de-DE" smtClean="0"/>
          </a:p>
          <a:p>
            <a:pPr eaLnBrk="1" hangingPunct="1"/>
            <a:endParaRPr lang="de-DE" altLang="de-DE" smtClean="0"/>
          </a:p>
          <a:p>
            <a:pPr eaLnBrk="1" hangingPunct="1"/>
            <a:endParaRPr lang="de-DE" altLang="de-DE" smtClean="0"/>
          </a:p>
          <a:p>
            <a:pPr eaLnBrk="1" hangingPunct="1"/>
            <a:endParaRPr lang="de-DE" altLang="de-DE" smtClean="0"/>
          </a:p>
          <a:p>
            <a:pPr eaLnBrk="1" hangingPunct="1">
              <a:buFont typeface="Wingdings" pitchFamily="2" charset="2"/>
              <a:buNone/>
            </a:pPr>
            <a:endParaRPr lang="de-DE" altLang="de-DE" smtClean="0"/>
          </a:p>
        </p:txBody>
      </p:sp>
      <p:sp>
        <p:nvSpPr>
          <p:cNvPr id="208900" name="Rectangle 4"/>
          <p:cNvSpPr>
            <a:spLocks noChangeArrowheads="1"/>
          </p:cNvSpPr>
          <p:nvPr/>
        </p:nvSpPr>
        <p:spPr bwMode="auto">
          <a:xfrm>
            <a:off x="827088" y="1635127"/>
            <a:ext cx="7772400" cy="4530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711200" indent="-711200" eaLnBrk="0" hangingPunct="0">
              <a:defRPr sz="1900">
                <a:solidFill>
                  <a:schemeClr val="tx1"/>
                </a:solidFill>
                <a:latin typeface="Arial" pitchFamily="34" charset="0"/>
              </a:defRPr>
            </a:lvl1pPr>
            <a:lvl2pPr marL="1117600" indent="-660400" eaLnBrk="0" hangingPunct="0">
              <a:defRPr sz="1900">
                <a:solidFill>
                  <a:schemeClr val="tx1"/>
                </a:solidFill>
                <a:latin typeface="Arial" pitchFamily="34" charset="0"/>
              </a:defRPr>
            </a:lvl2pPr>
            <a:lvl3pPr marL="1498600" indent="-584200" eaLnBrk="0" hangingPunct="0">
              <a:defRPr sz="1900">
                <a:solidFill>
                  <a:schemeClr val="tx1"/>
                </a:solidFill>
                <a:latin typeface="Arial" pitchFamily="34" charset="0"/>
              </a:defRPr>
            </a:lvl3pPr>
            <a:lvl4pPr marL="1600200" indent="-228600" eaLnBrk="0" hangingPunct="0">
              <a:defRPr sz="1900">
                <a:solidFill>
                  <a:schemeClr val="tx1"/>
                </a:solidFill>
                <a:latin typeface="Arial" pitchFamily="34" charset="0"/>
              </a:defRPr>
            </a:lvl4pPr>
            <a:lvl5pPr marL="2057400" indent="-228600" eaLnBrk="0" hangingPunct="0">
              <a:defRPr sz="1900">
                <a:solidFill>
                  <a:schemeClr val="tx1"/>
                </a:solidFill>
                <a:latin typeface="Arial" pitchFamily="34" charset="0"/>
              </a:defRPr>
            </a:lvl5pPr>
            <a:lvl6pPr marL="2514600" indent="-228600" eaLnBrk="0" fontAlgn="base" hangingPunct="0">
              <a:spcBef>
                <a:spcPct val="0"/>
              </a:spcBef>
              <a:spcAft>
                <a:spcPct val="0"/>
              </a:spcAft>
              <a:defRPr sz="1900">
                <a:solidFill>
                  <a:schemeClr val="tx1"/>
                </a:solidFill>
                <a:latin typeface="Arial" pitchFamily="34" charset="0"/>
              </a:defRPr>
            </a:lvl6pPr>
            <a:lvl7pPr marL="2971800" indent="-228600" eaLnBrk="0" fontAlgn="base" hangingPunct="0">
              <a:spcBef>
                <a:spcPct val="0"/>
              </a:spcBef>
              <a:spcAft>
                <a:spcPct val="0"/>
              </a:spcAft>
              <a:defRPr sz="1900">
                <a:solidFill>
                  <a:schemeClr val="tx1"/>
                </a:solidFill>
                <a:latin typeface="Arial" pitchFamily="34" charset="0"/>
              </a:defRPr>
            </a:lvl7pPr>
            <a:lvl8pPr marL="3429000" indent="-228600" eaLnBrk="0" fontAlgn="base" hangingPunct="0">
              <a:spcBef>
                <a:spcPct val="0"/>
              </a:spcBef>
              <a:spcAft>
                <a:spcPct val="0"/>
              </a:spcAft>
              <a:defRPr sz="1900">
                <a:solidFill>
                  <a:schemeClr val="tx1"/>
                </a:solidFill>
                <a:latin typeface="Arial" pitchFamily="34" charset="0"/>
              </a:defRPr>
            </a:lvl8pPr>
            <a:lvl9pPr marL="3886200" indent="-228600" eaLnBrk="0" fontAlgn="base" hangingPunct="0">
              <a:spcBef>
                <a:spcPct val="0"/>
              </a:spcBef>
              <a:spcAft>
                <a:spcPct val="0"/>
              </a:spcAft>
              <a:defRPr sz="1900">
                <a:solidFill>
                  <a:schemeClr val="tx1"/>
                </a:solidFill>
                <a:latin typeface="Arial" pitchFamily="34" charset="0"/>
              </a:defRPr>
            </a:lvl9pPr>
          </a:lstStyle>
          <a:p>
            <a:pPr eaLnBrk="1" hangingPunct="1">
              <a:spcBef>
                <a:spcPct val="20000"/>
              </a:spcBef>
              <a:buClr>
                <a:srgbClr val="FF9900"/>
              </a:buClr>
              <a:buSzPct val="90000"/>
              <a:buFont typeface="Wingdings" pitchFamily="2" charset="2"/>
              <a:buChar char="n"/>
            </a:pPr>
            <a:r>
              <a:rPr lang="de-DE" altLang="de-DE" sz="2200" b="1">
                <a:solidFill>
                  <a:srgbClr val="E67402"/>
                </a:solidFill>
                <a:latin typeface="Century Gothic" pitchFamily="34" charset="0"/>
              </a:rPr>
              <a:t>Rechtfertigung</a:t>
            </a:r>
            <a:r>
              <a:rPr lang="de-DE" altLang="de-DE" sz="2200" b="1">
                <a:solidFill>
                  <a:srgbClr val="4D4D4D"/>
                </a:solidFill>
                <a:latin typeface="Century Gothic" pitchFamily="34" charset="0"/>
              </a:rPr>
              <a:t> der Weitergabe (§ 4 Abs. 3 KKG): </a:t>
            </a:r>
            <a:r>
              <a:rPr lang="de-DE" altLang="de-DE" sz="2200">
                <a:solidFill>
                  <a:srgbClr val="4D4D4D"/>
                </a:solidFill>
                <a:latin typeface="Century Gothic" pitchFamily="34" charset="0"/>
              </a:rPr>
              <a:t>Weitergabe gegen den Willen, aber nicht ohne Wissen der Beteiligten</a:t>
            </a:r>
            <a:endParaRPr lang="de-DE" altLang="de-DE" sz="2200" b="1">
              <a:solidFill>
                <a:srgbClr val="4D4D4D"/>
              </a:solidFill>
              <a:latin typeface="Century Gothic" pitchFamily="34" charset="0"/>
            </a:endParaRPr>
          </a:p>
          <a:p>
            <a:pPr lvl="1" eaLnBrk="1" hangingPunct="1">
              <a:spcBef>
                <a:spcPct val="20000"/>
              </a:spcBef>
              <a:buClr>
                <a:srgbClr val="E67402"/>
              </a:buClr>
              <a:buSzPct val="75000"/>
              <a:buFont typeface="Wingdings" pitchFamily="2" charset="2"/>
              <a:buChar char="n"/>
            </a:pPr>
            <a:r>
              <a:rPr lang="de-DE" altLang="de-DE" sz="2200" b="1">
                <a:solidFill>
                  <a:srgbClr val="4D4D4D"/>
                </a:solidFill>
                <a:latin typeface="Century Gothic" pitchFamily="34" charset="0"/>
              </a:rPr>
              <a:t>Tragfähigkeit der eigenen Hilfebeziehung</a:t>
            </a:r>
          </a:p>
          <a:p>
            <a:pPr lvl="2" eaLnBrk="1" hangingPunct="1">
              <a:spcBef>
                <a:spcPct val="20000"/>
              </a:spcBef>
              <a:buClr>
                <a:srgbClr val="FF9900"/>
              </a:buClr>
              <a:buSzPct val="55000"/>
              <a:buFont typeface="Wingdings" pitchFamily="2" charset="2"/>
              <a:buChar char="n"/>
            </a:pPr>
            <a:r>
              <a:rPr lang="de-DE" altLang="de-DE" sz="1800">
                <a:solidFill>
                  <a:srgbClr val="4D4D4D"/>
                </a:solidFill>
                <a:latin typeface="Century Gothic" pitchFamily="34" charset="0"/>
              </a:rPr>
              <a:t>Möglichkeit, Gefährdung mit eigenen Mitteln abzuwenden? („erforderlich“)</a:t>
            </a:r>
          </a:p>
          <a:p>
            <a:pPr lvl="2" eaLnBrk="1" hangingPunct="1">
              <a:spcBef>
                <a:spcPct val="20000"/>
              </a:spcBef>
              <a:buClr>
                <a:srgbClr val="FF9900"/>
              </a:buClr>
              <a:buSzPct val="55000"/>
              <a:buFont typeface="Wingdings" pitchFamily="2" charset="2"/>
              <a:buChar char="n"/>
            </a:pPr>
            <a:r>
              <a:rPr lang="de-DE" altLang="de-DE" sz="1800">
                <a:solidFill>
                  <a:srgbClr val="4D4D4D"/>
                </a:solidFill>
                <a:latin typeface="Century Gothic" pitchFamily="34" charset="0"/>
              </a:rPr>
              <a:t>Verantwortbar bzw. hilfreicher, (weiter) für Inanspruchnahme weitergehender Hilfe zu werben? („bei Personensorgeberechtigten auf Inanspruchnahme der erforderlichen weitergehenden Hilfen hinwirken“)</a:t>
            </a:r>
          </a:p>
        </p:txBody>
      </p:sp>
      <p:sp>
        <p:nvSpPr>
          <p:cNvPr id="67590" name="Rectangle 5"/>
          <p:cNvSpPr>
            <a:spLocks noChangeArrowheads="1"/>
          </p:cNvSpPr>
          <p:nvPr/>
        </p:nvSpPr>
        <p:spPr bwMode="auto">
          <a:xfrm>
            <a:off x="1154113" y="5699125"/>
            <a:ext cx="609600" cy="609600"/>
          </a:xfrm>
          <a:prstGeom prst="rect">
            <a:avLst/>
          </a:prstGeom>
          <a:solidFill>
            <a:srgbClr val="FFFF00"/>
          </a:solid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1900">
                <a:solidFill>
                  <a:schemeClr val="tx1"/>
                </a:solidFill>
                <a:latin typeface="Arial" pitchFamily="34" charset="0"/>
              </a:defRPr>
            </a:lvl1pPr>
            <a:lvl2pPr marL="742950" indent="-285750" eaLnBrk="0" hangingPunct="0">
              <a:defRPr sz="1900">
                <a:solidFill>
                  <a:schemeClr val="tx1"/>
                </a:solidFill>
                <a:latin typeface="Arial" pitchFamily="34" charset="0"/>
              </a:defRPr>
            </a:lvl2pPr>
            <a:lvl3pPr marL="1143000" indent="-228600" eaLnBrk="0" hangingPunct="0">
              <a:defRPr sz="1900">
                <a:solidFill>
                  <a:schemeClr val="tx1"/>
                </a:solidFill>
                <a:latin typeface="Arial" pitchFamily="34" charset="0"/>
              </a:defRPr>
            </a:lvl3pPr>
            <a:lvl4pPr marL="1600200" indent="-228600" eaLnBrk="0" hangingPunct="0">
              <a:defRPr sz="1900">
                <a:solidFill>
                  <a:schemeClr val="tx1"/>
                </a:solidFill>
                <a:latin typeface="Arial" pitchFamily="34" charset="0"/>
              </a:defRPr>
            </a:lvl4pPr>
            <a:lvl5pPr marL="2057400" indent="-228600" eaLnBrk="0" hangingPunct="0">
              <a:defRPr sz="1900">
                <a:solidFill>
                  <a:schemeClr val="tx1"/>
                </a:solidFill>
                <a:latin typeface="Arial" pitchFamily="34" charset="0"/>
              </a:defRPr>
            </a:lvl5pPr>
            <a:lvl6pPr marL="2514600" indent="-228600" eaLnBrk="0" fontAlgn="base" hangingPunct="0">
              <a:spcBef>
                <a:spcPct val="0"/>
              </a:spcBef>
              <a:spcAft>
                <a:spcPct val="0"/>
              </a:spcAft>
              <a:defRPr sz="1900">
                <a:solidFill>
                  <a:schemeClr val="tx1"/>
                </a:solidFill>
                <a:latin typeface="Arial" pitchFamily="34" charset="0"/>
              </a:defRPr>
            </a:lvl6pPr>
            <a:lvl7pPr marL="2971800" indent="-228600" eaLnBrk="0" fontAlgn="base" hangingPunct="0">
              <a:spcBef>
                <a:spcPct val="0"/>
              </a:spcBef>
              <a:spcAft>
                <a:spcPct val="0"/>
              </a:spcAft>
              <a:defRPr sz="1900">
                <a:solidFill>
                  <a:schemeClr val="tx1"/>
                </a:solidFill>
                <a:latin typeface="Arial" pitchFamily="34" charset="0"/>
              </a:defRPr>
            </a:lvl7pPr>
            <a:lvl8pPr marL="3429000" indent="-228600" eaLnBrk="0" fontAlgn="base" hangingPunct="0">
              <a:spcBef>
                <a:spcPct val="0"/>
              </a:spcBef>
              <a:spcAft>
                <a:spcPct val="0"/>
              </a:spcAft>
              <a:defRPr sz="1900">
                <a:solidFill>
                  <a:schemeClr val="tx1"/>
                </a:solidFill>
                <a:latin typeface="Arial" pitchFamily="34" charset="0"/>
              </a:defRPr>
            </a:lvl8pPr>
            <a:lvl9pPr marL="3886200" indent="-228600" eaLnBrk="0" fontAlgn="base" hangingPunct="0">
              <a:spcBef>
                <a:spcPct val="0"/>
              </a:spcBef>
              <a:spcAft>
                <a:spcPct val="0"/>
              </a:spcAft>
              <a:defRPr sz="1900">
                <a:solidFill>
                  <a:schemeClr val="tx1"/>
                </a:solidFill>
                <a:latin typeface="Arial" pitchFamily="34" charset="0"/>
              </a:defRPr>
            </a:lvl9pPr>
          </a:lstStyle>
          <a:p>
            <a:pPr eaLnBrk="1" hangingPunct="1"/>
            <a:endParaRPr lang="de-DE" altLang="de-DE">
              <a:solidFill>
                <a:srgbClr val="4D4D4D"/>
              </a:solidFill>
            </a:endParaRPr>
          </a:p>
        </p:txBody>
      </p:sp>
      <p:sp>
        <p:nvSpPr>
          <p:cNvPr id="67591" name="Rectangle 6"/>
          <p:cNvSpPr>
            <a:spLocks noChangeArrowheads="1"/>
          </p:cNvSpPr>
          <p:nvPr/>
        </p:nvSpPr>
        <p:spPr bwMode="auto">
          <a:xfrm>
            <a:off x="1763713" y="5699125"/>
            <a:ext cx="609600" cy="609600"/>
          </a:xfrm>
          <a:prstGeom prst="rect">
            <a:avLst/>
          </a:prstGeom>
          <a:solidFill>
            <a:srgbClr val="FFFF00"/>
          </a:solid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1900">
                <a:solidFill>
                  <a:schemeClr val="tx1"/>
                </a:solidFill>
                <a:latin typeface="Arial" pitchFamily="34" charset="0"/>
              </a:defRPr>
            </a:lvl1pPr>
            <a:lvl2pPr marL="742950" indent="-285750" eaLnBrk="0" hangingPunct="0">
              <a:defRPr sz="1900">
                <a:solidFill>
                  <a:schemeClr val="tx1"/>
                </a:solidFill>
                <a:latin typeface="Arial" pitchFamily="34" charset="0"/>
              </a:defRPr>
            </a:lvl2pPr>
            <a:lvl3pPr marL="1143000" indent="-228600" eaLnBrk="0" hangingPunct="0">
              <a:defRPr sz="1900">
                <a:solidFill>
                  <a:schemeClr val="tx1"/>
                </a:solidFill>
                <a:latin typeface="Arial" pitchFamily="34" charset="0"/>
              </a:defRPr>
            </a:lvl3pPr>
            <a:lvl4pPr marL="1600200" indent="-228600" eaLnBrk="0" hangingPunct="0">
              <a:defRPr sz="1900">
                <a:solidFill>
                  <a:schemeClr val="tx1"/>
                </a:solidFill>
                <a:latin typeface="Arial" pitchFamily="34" charset="0"/>
              </a:defRPr>
            </a:lvl4pPr>
            <a:lvl5pPr marL="2057400" indent="-228600" eaLnBrk="0" hangingPunct="0">
              <a:defRPr sz="1900">
                <a:solidFill>
                  <a:schemeClr val="tx1"/>
                </a:solidFill>
                <a:latin typeface="Arial" pitchFamily="34" charset="0"/>
              </a:defRPr>
            </a:lvl5pPr>
            <a:lvl6pPr marL="2514600" indent="-228600" eaLnBrk="0" fontAlgn="base" hangingPunct="0">
              <a:spcBef>
                <a:spcPct val="0"/>
              </a:spcBef>
              <a:spcAft>
                <a:spcPct val="0"/>
              </a:spcAft>
              <a:defRPr sz="1900">
                <a:solidFill>
                  <a:schemeClr val="tx1"/>
                </a:solidFill>
                <a:latin typeface="Arial" pitchFamily="34" charset="0"/>
              </a:defRPr>
            </a:lvl6pPr>
            <a:lvl7pPr marL="2971800" indent="-228600" eaLnBrk="0" fontAlgn="base" hangingPunct="0">
              <a:spcBef>
                <a:spcPct val="0"/>
              </a:spcBef>
              <a:spcAft>
                <a:spcPct val="0"/>
              </a:spcAft>
              <a:defRPr sz="1900">
                <a:solidFill>
                  <a:schemeClr val="tx1"/>
                </a:solidFill>
                <a:latin typeface="Arial" pitchFamily="34" charset="0"/>
              </a:defRPr>
            </a:lvl7pPr>
            <a:lvl8pPr marL="3429000" indent="-228600" eaLnBrk="0" fontAlgn="base" hangingPunct="0">
              <a:spcBef>
                <a:spcPct val="0"/>
              </a:spcBef>
              <a:spcAft>
                <a:spcPct val="0"/>
              </a:spcAft>
              <a:defRPr sz="1900">
                <a:solidFill>
                  <a:schemeClr val="tx1"/>
                </a:solidFill>
                <a:latin typeface="Arial" pitchFamily="34" charset="0"/>
              </a:defRPr>
            </a:lvl8pPr>
            <a:lvl9pPr marL="3886200" indent="-228600" eaLnBrk="0" fontAlgn="base" hangingPunct="0">
              <a:spcBef>
                <a:spcPct val="0"/>
              </a:spcBef>
              <a:spcAft>
                <a:spcPct val="0"/>
              </a:spcAft>
              <a:defRPr sz="1900">
                <a:solidFill>
                  <a:schemeClr val="tx1"/>
                </a:solidFill>
                <a:latin typeface="Arial" pitchFamily="34" charset="0"/>
              </a:defRPr>
            </a:lvl9pPr>
          </a:lstStyle>
          <a:p>
            <a:pPr eaLnBrk="1" hangingPunct="1"/>
            <a:endParaRPr lang="de-DE" altLang="de-DE">
              <a:solidFill>
                <a:srgbClr val="4D4D4D"/>
              </a:solidFill>
            </a:endParaRPr>
          </a:p>
        </p:txBody>
      </p:sp>
      <p:sp>
        <p:nvSpPr>
          <p:cNvPr id="67592" name="Rectangle 7"/>
          <p:cNvSpPr>
            <a:spLocks noChangeArrowheads="1"/>
          </p:cNvSpPr>
          <p:nvPr/>
        </p:nvSpPr>
        <p:spPr bwMode="auto">
          <a:xfrm>
            <a:off x="2365375" y="5699125"/>
            <a:ext cx="609600" cy="609600"/>
          </a:xfrm>
          <a:prstGeom prst="rect">
            <a:avLst/>
          </a:prstGeom>
          <a:solidFill>
            <a:schemeClr val="accent1"/>
          </a:solid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1900">
                <a:solidFill>
                  <a:schemeClr val="tx1"/>
                </a:solidFill>
                <a:latin typeface="Arial" pitchFamily="34" charset="0"/>
              </a:defRPr>
            </a:lvl1pPr>
            <a:lvl2pPr marL="742950" indent="-285750" eaLnBrk="0" hangingPunct="0">
              <a:defRPr sz="1900">
                <a:solidFill>
                  <a:schemeClr val="tx1"/>
                </a:solidFill>
                <a:latin typeface="Arial" pitchFamily="34" charset="0"/>
              </a:defRPr>
            </a:lvl2pPr>
            <a:lvl3pPr marL="1143000" indent="-228600" eaLnBrk="0" hangingPunct="0">
              <a:defRPr sz="1900">
                <a:solidFill>
                  <a:schemeClr val="tx1"/>
                </a:solidFill>
                <a:latin typeface="Arial" pitchFamily="34" charset="0"/>
              </a:defRPr>
            </a:lvl3pPr>
            <a:lvl4pPr marL="1600200" indent="-228600" eaLnBrk="0" hangingPunct="0">
              <a:defRPr sz="1900">
                <a:solidFill>
                  <a:schemeClr val="tx1"/>
                </a:solidFill>
                <a:latin typeface="Arial" pitchFamily="34" charset="0"/>
              </a:defRPr>
            </a:lvl4pPr>
            <a:lvl5pPr marL="2057400" indent="-228600" eaLnBrk="0" hangingPunct="0">
              <a:defRPr sz="1900">
                <a:solidFill>
                  <a:schemeClr val="tx1"/>
                </a:solidFill>
                <a:latin typeface="Arial" pitchFamily="34" charset="0"/>
              </a:defRPr>
            </a:lvl5pPr>
            <a:lvl6pPr marL="2514600" indent="-228600" eaLnBrk="0" fontAlgn="base" hangingPunct="0">
              <a:spcBef>
                <a:spcPct val="0"/>
              </a:spcBef>
              <a:spcAft>
                <a:spcPct val="0"/>
              </a:spcAft>
              <a:defRPr sz="1900">
                <a:solidFill>
                  <a:schemeClr val="tx1"/>
                </a:solidFill>
                <a:latin typeface="Arial" pitchFamily="34" charset="0"/>
              </a:defRPr>
            </a:lvl6pPr>
            <a:lvl7pPr marL="2971800" indent="-228600" eaLnBrk="0" fontAlgn="base" hangingPunct="0">
              <a:spcBef>
                <a:spcPct val="0"/>
              </a:spcBef>
              <a:spcAft>
                <a:spcPct val="0"/>
              </a:spcAft>
              <a:defRPr sz="1900">
                <a:solidFill>
                  <a:schemeClr val="tx1"/>
                </a:solidFill>
                <a:latin typeface="Arial" pitchFamily="34" charset="0"/>
              </a:defRPr>
            </a:lvl7pPr>
            <a:lvl8pPr marL="3429000" indent="-228600" eaLnBrk="0" fontAlgn="base" hangingPunct="0">
              <a:spcBef>
                <a:spcPct val="0"/>
              </a:spcBef>
              <a:spcAft>
                <a:spcPct val="0"/>
              </a:spcAft>
              <a:defRPr sz="1900">
                <a:solidFill>
                  <a:schemeClr val="tx1"/>
                </a:solidFill>
                <a:latin typeface="Arial" pitchFamily="34" charset="0"/>
              </a:defRPr>
            </a:lvl8pPr>
            <a:lvl9pPr marL="3886200" indent="-228600" eaLnBrk="0" fontAlgn="base" hangingPunct="0">
              <a:spcBef>
                <a:spcPct val="0"/>
              </a:spcBef>
              <a:spcAft>
                <a:spcPct val="0"/>
              </a:spcAft>
              <a:defRPr sz="1900">
                <a:solidFill>
                  <a:schemeClr val="tx1"/>
                </a:solidFill>
                <a:latin typeface="Arial" pitchFamily="34" charset="0"/>
              </a:defRPr>
            </a:lvl9pPr>
          </a:lstStyle>
          <a:p>
            <a:pPr eaLnBrk="1" hangingPunct="1"/>
            <a:endParaRPr lang="de-DE" altLang="de-DE">
              <a:solidFill>
                <a:srgbClr val="4D4D4D"/>
              </a:solidFill>
            </a:endParaRPr>
          </a:p>
        </p:txBody>
      </p:sp>
      <p:sp>
        <p:nvSpPr>
          <p:cNvPr id="67593" name="Rectangle 8"/>
          <p:cNvSpPr>
            <a:spLocks noChangeArrowheads="1"/>
          </p:cNvSpPr>
          <p:nvPr/>
        </p:nvSpPr>
        <p:spPr bwMode="auto">
          <a:xfrm>
            <a:off x="2962275" y="5699125"/>
            <a:ext cx="609600" cy="609600"/>
          </a:xfrm>
          <a:prstGeom prst="rect">
            <a:avLst/>
          </a:prstGeom>
          <a:solidFill>
            <a:srgbClr val="DD2E0B"/>
          </a:solid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1900">
                <a:solidFill>
                  <a:schemeClr val="tx1"/>
                </a:solidFill>
                <a:latin typeface="Arial" pitchFamily="34" charset="0"/>
              </a:defRPr>
            </a:lvl1pPr>
            <a:lvl2pPr marL="742950" indent="-285750" eaLnBrk="0" hangingPunct="0">
              <a:defRPr sz="1900">
                <a:solidFill>
                  <a:schemeClr val="tx1"/>
                </a:solidFill>
                <a:latin typeface="Arial" pitchFamily="34" charset="0"/>
              </a:defRPr>
            </a:lvl2pPr>
            <a:lvl3pPr marL="1143000" indent="-228600" eaLnBrk="0" hangingPunct="0">
              <a:defRPr sz="1900">
                <a:solidFill>
                  <a:schemeClr val="tx1"/>
                </a:solidFill>
                <a:latin typeface="Arial" pitchFamily="34" charset="0"/>
              </a:defRPr>
            </a:lvl3pPr>
            <a:lvl4pPr marL="1600200" indent="-228600" eaLnBrk="0" hangingPunct="0">
              <a:defRPr sz="1900">
                <a:solidFill>
                  <a:schemeClr val="tx1"/>
                </a:solidFill>
                <a:latin typeface="Arial" pitchFamily="34" charset="0"/>
              </a:defRPr>
            </a:lvl4pPr>
            <a:lvl5pPr marL="2057400" indent="-228600" eaLnBrk="0" hangingPunct="0">
              <a:defRPr sz="1900">
                <a:solidFill>
                  <a:schemeClr val="tx1"/>
                </a:solidFill>
                <a:latin typeface="Arial" pitchFamily="34" charset="0"/>
              </a:defRPr>
            </a:lvl5pPr>
            <a:lvl6pPr marL="2514600" indent="-228600" eaLnBrk="0" fontAlgn="base" hangingPunct="0">
              <a:spcBef>
                <a:spcPct val="0"/>
              </a:spcBef>
              <a:spcAft>
                <a:spcPct val="0"/>
              </a:spcAft>
              <a:defRPr sz="1900">
                <a:solidFill>
                  <a:schemeClr val="tx1"/>
                </a:solidFill>
                <a:latin typeface="Arial" pitchFamily="34" charset="0"/>
              </a:defRPr>
            </a:lvl6pPr>
            <a:lvl7pPr marL="2971800" indent="-228600" eaLnBrk="0" fontAlgn="base" hangingPunct="0">
              <a:spcBef>
                <a:spcPct val="0"/>
              </a:spcBef>
              <a:spcAft>
                <a:spcPct val="0"/>
              </a:spcAft>
              <a:defRPr sz="1900">
                <a:solidFill>
                  <a:schemeClr val="tx1"/>
                </a:solidFill>
                <a:latin typeface="Arial" pitchFamily="34" charset="0"/>
              </a:defRPr>
            </a:lvl7pPr>
            <a:lvl8pPr marL="3429000" indent="-228600" eaLnBrk="0" fontAlgn="base" hangingPunct="0">
              <a:spcBef>
                <a:spcPct val="0"/>
              </a:spcBef>
              <a:spcAft>
                <a:spcPct val="0"/>
              </a:spcAft>
              <a:defRPr sz="1900">
                <a:solidFill>
                  <a:schemeClr val="tx1"/>
                </a:solidFill>
                <a:latin typeface="Arial" pitchFamily="34" charset="0"/>
              </a:defRPr>
            </a:lvl8pPr>
            <a:lvl9pPr marL="3886200" indent="-228600" eaLnBrk="0" fontAlgn="base" hangingPunct="0">
              <a:spcBef>
                <a:spcPct val="0"/>
              </a:spcBef>
              <a:spcAft>
                <a:spcPct val="0"/>
              </a:spcAft>
              <a:defRPr sz="1900">
                <a:solidFill>
                  <a:schemeClr val="tx1"/>
                </a:solidFill>
                <a:latin typeface="Arial" pitchFamily="34" charset="0"/>
              </a:defRPr>
            </a:lvl9pPr>
          </a:lstStyle>
          <a:p>
            <a:pPr eaLnBrk="1" hangingPunct="1"/>
            <a:endParaRPr lang="de-DE" altLang="de-DE">
              <a:solidFill>
                <a:srgbClr val="4D4D4D"/>
              </a:solidFill>
            </a:endParaRPr>
          </a:p>
        </p:txBody>
      </p:sp>
      <p:sp>
        <p:nvSpPr>
          <p:cNvPr id="67594" name="Rectangle 9"/>
          <p:cNvSpPr>
            <a:spLocks noChangeArrowheads="1"/>
          </p:cNvSpPr>
          <p:nvPr/>
        </p:nvSpPr>
        <p:spPr bwMode="auto">
          <a:xfrm>
            <a:off x="3578225" y="5705475"/>
            <a:ext cx="609600" cy="603250"/>
          </a:xfrm>
          <a:prstGeom prst="rect">
            <a:avLst/>
          </a:prstGeom>
          <a:solidFill>
            <a:schemeClr val="accent2"/>
          </a:solid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1900">
                <a:solidFill>
                  <a:schemeClr val="tx1"/>
                </a:solidFill>
                <a:latin typeface="Arial" pitchFamily="34" charset="0"/>
              </a:defRPr>
            </a:lvl1pPr>
            <a:lvl2pPr marL="742950" indent="-285750" eaLnBrk="0" hangingPunct="0">
              <a:defRPr sz="1900">
                <a:solidFill>
                  <a:schemeClr val="tx1"/>
                </a:solidFill>
                <a:latin typeface="Arial" pitchFamily="34" charset="0"/>
              </a:defRPr>
            </a:lvl2pPr>
            <a:lvl3pPr marL="1143000" indent="-228600" eaLnBrk="0" hangingPunct="0">
              <a:defRPr sz="1900">
                <a:solidFill>
                  <a:schemeClr val="tx1"/>
                </a:solidFill>
                <a:latin typeface="Arial" pitchFamily="34" charset="0"/>
              </a:defRPr>
            </a:lvl3pPr>
            <a:lvl4pPr marL="1600200" indent="-228600" eaLnBrk="0" hangingPunct="0">
              <a:defRPr sz="1900">
                <a:solidFill>
                  <a:schemeClr val="tx1"/>
                </a:solidFill>
                <a:latin typeface="Arial" pitchFamily="34" charset="0"/>
              </a:defRPr>
            </a:lvl4pPr>
            <a:lvl5pPr marL="2057400" indent="-228600" eaLnBrk="0" hangingPunct="0">
              <a:defRPr sz="1900">
                <a:solidFill>
                  <a:schemeClr val="tx1"/>
                </a:solidFill>
                <a:latin typeface="Arial" pitchFamily="34" charset="0"/>
              </a:defRPr>
            </a:lvl5pPr>
            <a:lvl6pPr marL="2514600" indent="-228600" eaLnBrk="0" fontAlgn="base" hangingPunct="0">
              <a:spcBef>
                <a:spcPct val="0"/>
              </a:spcBef>
              <a:spcAft>
                <a:spcPct val="0"/>
              </a:spcAft>
              <a:defRPr sz="1900">
                <a:solidFill>
                  <a:schemeClr val="tx1"/>
                </a:solidFill>
                <a:latin typeface="Arial" pitchFamily="34" charset="0"/>
              </a:defRPr>
            </a:lvl6pPr>
            <a:lvl7pPr marL="2971800" indent="-228600" eaLnBrk="0" fontAlgn="base" hangingPunct="0">
              <a:spcBef>
                <a:spcPct val="0"/>
              </a:spcBef>
              <a:spcAft>
                <a:spcPct val="0"/>
              </a:spcAft>
              <a:defRPr sz="1900">
                <a:solidFill>
                  <a:schemeClr val="tx1"/>
                </a:solidFill>
                <a:latin typeface="Arial" pitchFamily="34" charset="0"/>
              </a:defRPr>
            </a:lvl7pPr>
            <a:lvl8pPr marL="3429000" indent="-228600" eaLnBrk="0" fontAlgn="base" hangingPunct="0">
              <a:spcBef>
                <a:spcPct val="0"/>
              </a:spcBef>
              <a:spcAft>
                <a:spcPct val="0"/>
              </a:spcAft>
              <a:defRPr sz="1900">
                <a:solidFill>
                  <a:schemeClr val="tx1"/>
                </a:solidFill>
                <a:latin typeface="Arial" pitchFamily="34" charset="0"/>
              </a:defRPr>
            </a:lvl8pPr>
            <a:lvl9pPr marL="3886200" indent="-228600" eaLnBrk="0" fontAlgn="base" hangingPunct="0">
              <a:spcBef>
                <a:spcPct val="0"/>
              </a:spcBef>
              <a:spcAft>
                <a:spcPct val="0"/>
              </a:spcAft>
              <a:defRPr sz="1900">
                <a:solidFill>
                  <a:schemeClr val="tx1"/>
                </a:solidFill>
                <a:latin typeface="Arial" pitchFamily="34" charset="0"/>
              </a:defRPr>
            </a:lvl9pPr>
          </a:lstStyle>
          <a:p>
            <a:pPr eaLnBrk="1" hangingPunct="1"/>
            <a:endParaRPr lang="de-DE" altLang="de-DE">
              <a:solidFill>
                <a:srgbClr val="4D4D4D"/>
              </a:solidFill>
            </a:endParaRPr>
          </a:p>
        </p:txBody>
      </p:sp>
      <p:sp>
        <p:nvSpPr>
          <p:cNvPr id="67595" name="Text Box 10"/>
          <p:cNvSpPr txBox="1">
            <a:spLocks noChangeArrowheads="1"/>
          </p:cNvSpPr>
          <p:nvPr/>
        </p:nvSpPr>
        <p:spPr bwMode="auto">
          <a:xfrm>
            <a:off x="914400" y="5367339"/>
            <a:ext cx="3505200"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1900">
                <a:solidFill>
                  <a:schemeClr val="tx1"/>
                </a:solidFill>
                <a:latin typeface="Arial" pitchFamily="34" charset="0"/>
              </a:defRPr>
            </a:lvl1pPr>
            <a:lvl2pPr marL="742950" indent="-285750" eaLnBrk="0" hangingPunct="0">
              <a:defRPr sz="1900">
                <a:solidFill>
                  <a:schemeClr val="tx1"/>
                </a:solidFill>
                <a:latin typeface="Arial" pitchFamily="34" charset="0"/>
              </a:defRPr>
            </a:lvl2pPr>
            <a:lvl3pPr marL="1143000" indent="-228600" eaLnBrk="0" hangingPunct="0">
              <a:defRPr sz="1900">
                <a:solidFill>
                  <a:schemeClr val="tx1"/>
                </a:solidFill>
                <a:latin typeface="Arial" pitchFamily="34" charset="0"/>
              </a:defRPr>
            </a:lvl3pPr>
            <a:lvl4pPr marL="1600200" indent="-228600" eaLnBrk="0" hangingPunct="0">
              <a:defRPr sz="1900">
                <a:solidFill>
                  <a:schemeClr val="tx1"/>
                </a:solidFill>
                <a:latin typeface="Arial" pitchFamily="34" charset="0"/>
              </a:defRPr>
            </a:lvl4pPr>
            <a:lvl5pPr marL="2057400" indent="-228600" eaLnBrk="0" hangingPunct="0">
              <a:defRPr sz="1900">
                <a:solidFill>
                  <a:schemeClr val="tx1"/>
                </a:solidFill>
                <a:latin typeface="Arial" pitchFamily="34" charset="0"/>
              </a:defRPr>
            </a:lvl5pPr>
            <a:lvl6pPr marL="2514600" indent="-228600" eaLnBrk="0" fontAlgn="base" hangingPunct="0">
              <a:spcBef>
                <a:spcPct val="0"/>
              </a:spcBef>
              <a:spcAft>
                <a:spcPct val="0"/>
              </a:spcAft>
              <a:defRPr sz="1900">
                <a:solidFill>
                  <a:schemeClr val="tx1"/>
                </a:solidFill>
                <a:latin typeface="Arial" pitchFamily="34" charset="0"/>
              </a:defRPr>
            </a:lvl6pPr>
            <a:lvl7pPr marL="2971800" indent="-228600" eaLnBrk="0" fontAlgn="base" hangingPunct="0">
              <a:spcBef>
                <a:spcPct val="0"/>
              </a:spcBef>
              <a:spcAft>
                <a:spcPct val="0"/>
              </a:spcAft>
              <a:defRPr sz="1900">
                <a:solidFill>
                  <a:schemeClr val="tx1"/>
                </a:solidFill>
                <a:latin typeface="Arial" pitchFamily="34" charset="0"/>
              </a:defRPr>
            </a:lvl7pPr>
            <a:lvl8pPr marL="3429000" indent="-228600" eaLnBrk="0" fontAlgn="base" hangingPunct="0">
              <a:spcBef>
                <a:spcPct val="0"/>
              </a:spcBef>
              <a:spcAft>
                <a:spcPct val="0"/>
              </a:spcAft>
              <a:defRPr sz="1900">
                <a:solidFill>
                  <a:schemeClr val="tx1"/>
                </a:solidFill>
                <a:latin typeface="Arial" pitchFamily="34" charset="0"/>
              </a:defRPr>
            </a:lvl8pPr>
            <a:lvl9pPr marL="3886200" indent="-228600" eaLnBrk="0" fontAlgn="base" hangingPunct="0">
              <a:spcBef>
                <a:spcPct val="0"/>
              </a:spcBef>
              <a:spcAft>
                <a:spcPct val="0"/>
              </a:spcAft>
              <a:defRPr sz="1900">
                <a:solidFill>
                  <a:schemeClr val="tx1"/>
                </a:solidFill>
                <a:latin typeface="Arial" pitchFamily="34" charset="0"/>
              </a:defRPr>
            </a:lvl9pPr>
          </a:lstStyle>
          <a:p>
            <a:pPr algn="ctr" eaLnBrk="1" hangingPunct="1">
              <a:spcBef>
                <a:spcPct val="50000"/>
              </a:spcBef>
            </a:pPr>
            <a:r>
              <a:rPr lang="de-DE" altLang="de-DE" sz="1800">
                <a:solidFill>
                  <a:srgbClr val="4D4D4D"/>
                </a:solidFill>
              </a:rPr>
              <a:t>gut    Hilfemöglichkeit   schlecht</a:t>
            </a:r>
          </a:p>
        </p:txBody>
      </p:sp>
      <p:sp>
        <p:nvSpPr>
          <p:cNvPr id="67596" name="Text Box 11"/>
          <p:cNvSpPr txBox="1">
            <a:spLocks noChangeArrowheads="1"/>
          </p:cNvSpPr>
          <p:nvPr/>
        </p:nvSpPr>
        <p:spPr bwMode="auto">
          <a:xfrm>
            <a:off x="5105400" y="5373688"/>
            <a:ext cx="3505200"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1900">
                <a:solidFill>
                  <a:schemeClr val="tx1"/>
                </a:solidFill>
                <a:latin typeface="Arial" pitchFamily="34" charset="0"/>
              </a:defRPr>
            </a:lvl1pPr>
            <a:lvl2pPr marL="742950" indent="-285750" eaLnBrk="0" hangingPunct="0">
              <a:defRPr sz="1900">
                <a:solidFill>
                  <a:schemeClr val="tx1"/>
                </a:solidFill>
                <a:latin typeface="Arial" pitchFamily="34" charset="0"/>
              </a:defRPr>
            </a:lvl2pPr>
            <a:lvl3pPr marL="1143000" indent="-228600" eaLnBrk="0" hangingPunct="0">
              <a:defRPr sz="1900">
                <a:solidFill>
                  <a:schemeClr val="tx1"/>
                </a:solidFill>
                <a:latin typeface="Arial" pitchFamily="34" charset="0"/>
              </a:defRPr>
            </a:lvl3pPr>
            <a:lvl4pPr marL="1600200" indent="-228600" eaLnBrk="0" hangingPunct="0">
              <a:defRPr sz="1900">
                <a:solidFill>
                  <a:schemeClr val="tx1"/>
                </a:solidFill>
                <a:latin typeface="Arial" pitchFamily="34" charset="0"/>
              </a:defRPr>
            </a:lvl4pPr>
            <a:lvl5pPr marL="2057400" indent="-228600" eaLnBrk="0" hangingPunct="0">
              <a:defRPr sz="1900">
                <a:solidFill>
                  <a:schemeClr val="tx1"/>
                </a:solidFill>
                <a:latin typeface="Arial" pitchFamily="34" charset="0"/>
              </a:defRPr>
            </a:lvl5pPr>
            <a:lvl6pPr marL="2514600" indent="-228600" eaLnBrk="0" fontAlgn="base" hangingPunct="0">
              <a:spcBef>
                <a:spcPct val="0"/>
              </a:spcBef>
              <a:spcAft>
                <a:spcPct val="0"/>
              </a:spcAft>
              <a:defRPr sz="1900">
                <a:solidFill>
                  <a:schemeClr val="tx1"/>
                </a:solidFill>
                <a:latin typeface="Arial" pitchFamily="34" charset="0"/>
              </a:defRPr>
            </a:lvl6pPr>
            <a:lvl7pPr marL="2971800" indent="-228600" eaLnBrk="0" fontAlgn="base" hangingPunct="0">
              <a:spcBef>
                <a:spcPct val="0"/>
              </a:spcBef>
              <a:spcAft>
                <a:spcPct val="0"/>
              </a:spcAft>
              <a:defRPr sz="1900">
                <a:solidFill>
                  <a:schemeClr val="tx1"/>
                </a:solidFill>
                <a:latin typeface="Arial" pitchFamily="34" charset="0"/>
              </a:defRPr>
            </a:lvl7pPr>
            <a:lvl8pPr marL="3429000" indent="-228600" eaLnBrk="0" fontAlgn="base" hangingPunct="0">
              <a:spcBef>
                <a:spcPct val="0"/>
              </a:spcBef>
              <a:spcAft>
                <a:spcPct val="0"/>
              </a:spcAft>
              <a:defRPr sz="1900">
                <a:solidFill>
                  <a:schemeClr val="tx1"/>
                </a:solidFill>
                <a:latin typeface="Arial" pitchFamily="34" charset="0"/>
              </a:defRPr>
            </a:lvl8pPr>
            <a:lvl9pPr marL="3886200" indent="-228600" eaLnBrk="0" fontAlgn="base" hangingPunct="0">
              <a:spcBef>
                <a:spcPct val="0"/>
              </a:spcBef>
              <a:spcAft>
                <a:spcPct val="0"/>
              </a:spcAft>
              <a:defRPr sz="1900">
                <a:solidFill>
                  <a:schemeClr val="tx1"/>
                </a:solidFill>
                <a:latin typeface="Arial" pitchFamily="34" charset="0"/>
              </a:defRPr>
            </a:lvl9pPr>
          </a:lstStyle>
          <a:p>
            <a:pPr algn="ctr" eaLnBrk="1" hangingPunct="1">
              <a:spcBef>
                <a:spcPct val="50000"/>
              </a:spcBef>
            </a:pPr>
            <a:r>
              <a:rPr lang="de-DE" altLang="de-DE" sz="1800">
                <a:solidFill>
                  <a:srgbClr val="4D4D4D"/>
                </a:solidFill>
              </a:rPr>
              <a:t>gut      Tragfähigkeit     schlecht</a:t>
            </a:r>
          </a:p>
        </p:txBody>
      </p:sp>
      <p:sp>
        <p:nvSpPr>
          <p:cNvPr id="67597" name="Rectangle 12"/>
          <p:cNvSpPr>
            <a:spLocks noChangeArrowheads="1"/>
          </p:cNvSpPr>
          <p:nvPr/>
        </p:nvSpPr>
        <p:spPr bwMode="auto">
          <a:xfrm>
            <a:off x="5364163" y="5683251"/>
            <a:ext cx="609600" cy="598488"/>
          </a:xfrm>
          <a:prstGeom prst="rect">
            <a:avLst/>
          </a:prstGeom>
          <a:solidFill>
            <a:srgbClr val="FFFF00"/>
          </a:solid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1900">
                <a:solidFill>
                  <a:schemeClr val="tx1"/>
                </a:solidFill>
                <a:latin typeface="Arial" pitchFamily="34" charset="0"/>
              </a:defRPr>
            </a:lvl1pPr>
            <a:lvl2pPr marL="742950" indent="-285750" eaLnBrk="0" hangingPunct="0">
              <a:defRPr sz="1900">
                <a:solidFill>
                  <a:schemeClr val="tx1"/>
                </a:solidFill>
                <a:latin typeface="Arial" pitchFamily="34" charset="0"/>
              </a:defRPr>
            </a:lvl2pPr>
            <a:lvl3pPr marL="1143000" indent="-228600" eaLnBrk="0" hangingPunct="0">
              <a:defRPr sz="1900">
                <a:solidFill>
                  <a:schemeClr val="tx1"/>
                </a:solidFill>
                <a:latin typeface="Arial" pitchFamily="34" charset="0"/>
              </a:defRPr>
            </a:lvl3pPr>
            <a:lvl4pPr marL="1600200" indent="-228600" eaLnBrk="0" hangingPunct="0">
              <a:defRPr sz="1900">
                <a:solidFill>
                  <a:schemeClr val="tx1"/>
                </a:solidFill>
                <a:latin typeface="Arial" pitchFamily="34" charset="0"/>
              </a:defRPr>
            </a:lvl4pPr>
            <a:lvl5pPr marL="2057400" indent="-228600" eaLnBrk="0" hangingPunct="0">
              <a:defRPr sz="1900">
                <a:solidFill>
                  <a:schemeClr val="tx1"/>
                </a:solidFill>
                <a:latin typeface="Arial" pitchFamily="34" charset="0"/>
              </a:defRPr>
            </a:lvl5pPr>
            <a:lvl6pPr marL="2514600" indent="-228600" eaLnBrk="0" fontAlgn="base" hangingPunct="0">
              <a:spcBef>
                <a:spcPct val="0"/>
              </a:spcBef>
              <a:spcAft>
                <a:spcPct val="0"/>
              </a:spcAft>
              <a:defRPr sz="1900">
                <a:solidFill>
                  <a:schemeClr val="tx1"/>
                </a:solidFill>
                <a:latin typeface="Arial" pitchFamily="34" charset="0"/>
              </a:defRPr>
            </a:lvl6pPr>
            <a:lvl7pPr marL="2971800" indent="-228600" eaLnBrk="0" fontAlgn="base" hangingPunct="0">
              <a:spcBef>
                <a:spcPct val="0"/>
              </a:spcBef>
              <a:spcAft>
                <a:spcPct val="0"/>
              </a:spcAft>
              <a:defRPr sz="1900">
                <a:solidFill>
                  <a:schemeClr val="tx1"/>
                </a:solidFill>
                <a:latin typeface="Arial" pitchFamily="34" charset="0"/>
              </a:defRPr>
            </a:lvl7pPr>
            <a:lvl8pPr marL="3429000" indent="-228600" eaLnBrk="0" fontAlgn="base" hangingPunct="0">
              <a:spcBef>
                <a:spcPct val="0"/>
              </a:spcBef>
              <a:spcAft>
                <a:spcPct val="0"/>
              </a:spcAft>
              <a:defRPr sz="1900">
                <a:solidFill>
                  <a:schemeClr val="tx1"/>
                </a:solidFill>
                <a:latin typeface="Arial" pitchFamily="34" charset="0"/>
              </a:defRPr>
            </a:lvl8pPr>
            <a:lvl9pPr marL="3886200" indent="-228600" eaLnBrk="0" fontAlgn="base" hangingPunct="0">
              <a:spcBef>
                <a:spcPct val="0"/>
              </a:spcBef>
              <a:spcAft>
                <a:spcPct val="0"/>
              </a:spcAft>
              <a:defRPr sz="1900">
                <a:solidFill>
                  <a:schemeClr val="tx1"/>
                </a:solidFill>
                <a:latin typeface="Arial" pitchFamily="34" charset="0"/>
              </a:defRPr>
            </a:lvl9pPr>
          </a:lstStyle>
          <a:p>
            <a:pPr eaLnBrk="1" hangingPunct="1"/>
            <a:endParaRPr lang="de-DE" altLang="de-DE">
              <a:solidFill>
                <a:srgbClr val="4D4D4D"/>
              </a:solidFill>
            </a:endParaRPr>
          </a:p>
        </p:txBody>
      </p:sp>
      <p:sp>
        <p:nvSpPr>
          <p:cNvPr id="67598" name="Rectangle 13"/>
          <p:cNvSpPr>
            <a:spLocks noChangeArrowheads="1"/>
          </p:cNvSpPr>
          <p:nvPr/>
        </p:nvSpPr>
        <p:spPr bwMode="auto">
          <a:xfrm>
            <a:off x="5978525" y="5683251"/>
            <a:ext cx="609600" cy="598488"/>
          </a:xfrm>
          <a:prstGeom prst="rect">
            <a:avLst/>
          </a:prstGeom>
          <a:solidFill>
            <a:srgbClr val="FFFF00"/>
          </a:solid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1900">
                <a:solidFill>
                  <a:schemeClr val="tx1"/>
                </a:solidFill>
                <a:latin typeface="Arial" pitchFamily="34" charset="0"/>
              </a:defRPr>
            </a:lvl1pPr>
            <a:lvl2pPr marL="742950" indent="-285750" eaLnBrk="0" hangingPunct="0">
              <a:defRPr sz="1900">
                <a:solidFill>
                  <a:schemeClr val="tx1"/>
                </a:solidFill>
                <a:latin typeface="Arial" pitchFamily="34" charset="0"/>
              </a:defRPr>
            </a:lvl2pPr>
            <a:lvl3pPr marL="1143000" indent="-228600" eaLnBrk="0" hangingPunct="0">
              <a:defRPr sz="1900">
                <a:solidFill>
                  <a:schemeClr val="tx1"/>
                </a:solidFill>
                <a:latin typeface="Arial" pitchFamily="34" charset="0"/>
              </a:defRPr>
            </a:lvl3pPr>
            <a:lvl4pPr marL="1600200" indent="-228600" eaLnBrk="0" hangingPunct="0">
              <a:defRPr sz="1900">
                <a:solidFill>
                  <a:schemeClr val="tx1"/>
                </a:solidFill>
                <a:latin typeface="Arial" pitchFamily="34" charset="0"/>
              </a:defRPr>
            </a:lvl4pPr>
            <a:lvl5pPr marL="2057400" indent="-228600" eaLnBrk="0" hangingPunct="0">
              <a:defRPr sz="1900">
                <a:solidFill>
                  <a:schemeClr val="tx1"/>
                </a:solidFill>
                <a:latin typeface="Arial" pitchFamily="34" charset="0"/>
              </a:defRPr>
            </a:lvl5pPr>
            <a:lvl6pPr marL="2514600" indent="-228600" eaLnBrk="0" fontAlgn="base" hangingPunct="0">
              <a:spcBef>
                <a:spcPct val="0"/>
              </a:spcBef>
              <a:spcAft>
                <a:spcPct val="0"/>
              </a:spcAft>
              <a:defRPr sz="1900">
                <a:solidFill>
                  <a:schemeClr val="tx1"/>
                </a:solidFill>
                <a:latin typeface="Arial" pitchFamily="34" charset="0"/>
              </a:defRPr>
            </a:lvl6pPr>
            <a:lvl7pPr marL="2971800" indent="-228600" eaLnBrk="0" fontAlgn="base" hangingPunct="0">
              <a:spcBef>
                <a:spcPct val="0"/>
              </a:spcBef>
              <a:spcAft>
                <a:spcPct val="0"/>
              </a:spcAft>
              <a:defRPr sz="1900">
                <a:solidFill>
                  <a:schemeClr val="tx1"/>
                </a:solidFill>
                <a:latin typeface="Arial" pitchFamily="34" charset="0"/>
              </a:defRPr>
            </a:lvl7pPr>
            <a:lvl8pPr marL="3429000" indent="-228600" eaLnBrk="0" fontAlgn="base" hangingPunct="0">
              <a:spcBef>
                <a:spcPct val="0"/>
              </a:spcBef>
              <a:spcAft>
                <a:spcPct val="0"/>
              </a:spcAft>
              <a:defRPr sz="1900">
                <a:solidFill>
                  <a:schemeClr val="tx1"/>
                </a:solidFill>
                <a:latin typeface="Arial" pitchFamily="34" charset="0"/>
              </a:defRPr>
            </a:lvl8pPr>
            <a:lvl9pPr marL="3886200" indent="-228600" eaLnBrk="0" fontAlgn="base" hangingPunct="0">
              <a:spcBef>
                <a:spcPct val="0"/>
              </a:spcBef>
              <a:spcAft>
                <a:spcPct val="0"/>
              </a:spcAft>
              <a:defRPr sz="1900">
                <a:solidFill>
                  <a:schemeClr val="tx1"/>
                </a:solidFill>
                <a:latin typeface="Arial" pitchFamily="34" charset="0"/>
              </a:defRPr>
            </a:lvl9pPr>
          </a:lstStyle>
          <a:p>
            <a:pPr eaLnBrk="1" hangingPunct="1"/>
            <a:endParaRPr lang="de-DE" altLang="de-DE">
              <a:solidFill>
                <a:srgbClr val="4D4D4D"/>
              </a:solidFill>
            </a:endParaRPr>
          </a:p>
        </p:txBody>
      </p:sp>
      <p:sp>
        <p:nvSpPr>
          <p:cNvPr id="67599" name="Rectangle 14"/>
          <p:cNvSpPr>
            <a:spLocks noChangeArrowheads="1"/>
          </p:cNvSpPr>
          <p:nvPr/>
        </p:nvSpPr>
        <p:spPr bwMode="auto">
          <a:xfrm>
            <a:off x="6588125" y="5686425"/>
            <a:ext cx="604838" cy="595314"/>
          </a:xfrm>
          <a:prstGeom prst="rect">
            <a:avLst/>
          </a:prstGeom>
          <a:solidFill>
            <a:schemeClr val="accent1"/>
          </a:solid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1900">
                <a:solidFill>
                  <a:schemeClr val="tx1"/>
                </a:solidFill>
                <a:latin typeface="Arial" pitchFamily="34" charset="0"/>
              </a:defRPr>
            </a:lvl1pPr>
            <a:lvl2pPr marL="742950" indent="-285750" eaLnBrk="0" hangingPunct="0">
              <a:defRPr sz="1900">
                <a:solidFill>
                  <a:schemeClr val="tx1"/>
                </a:solidFill>
                <a:latin typeface="Arial" pitchFamily="34" charset="0"/>
              </a:defRPr>
            </a:lvl2pPr>
            <a:lvl3pPr marL="1143000" indent="-228600" eaLnBrk="0" hangingPunct="0">
              <a:defRPr sz="1900">
                <a:solidFill>
                  <a:schemeClr val="tx1"/>
                </a:solidFill>
                <a:latin typeface="Arial" pitchFamily="34" charset="0"/>
              </a:defRPr>
            </a:lvl3pPr>
            <a:lvl4pPr marL="1600200" indent="-228600" eaLnBrk="0" hangingPunct="0">
              <a:defRPr sz="1900">
                <a:solidFill>
                  <a:schemeClr val="tx1"/>
                </a:solidFill>
                <a:latin typeface="Arial" pitchFamily="34" charset="0"/>
              </a:defRPr>
            </a:lvl4pPr>
            <a:lvl5pPr marL="2057400" indent="-228600" eaLnBrk="0" hangingPunct="0">
              <a:defRPr sz="1900">
                <a:solidFill>
                  <a:schemeClr val="tx1"/>
                </a:solidFill>
                <a:latin typeface="Arial" pitchFamily="34" charset="0"/>
              </a:defRPr>
            </a:lvl5pPr>
            <a:lvl6pPr marL="2514600" indent="-228600" eaLnBrk="0" fontAlgn="base" hangingPunct="0">
              <a:spcBef>
                <a:spcPct val="0"/>
              </a:spcBef>
              <a:spcAft>
                <a:spcPct val="0"/>
              </a:spcAft>
              <a:defRPr sz="1900">
                <a:solidFill>
                  <a:schemeClr val="tx1"/>
                </a:solidFill>
                <a:latin typeface="Arial" pitchFamily="34" charset="0"/>
              </a:defRPr>
            </a:lvl6pPr>
            <a:lvl7pPr marL="2971800" indent="-228600" eaLnBrk="0" fontAlgn="base" hangingPunct="0">
              <a:spcBef>
                <a:spcPct val="0"/>
              </a:spcBef>
              <a:spcAft>
                <a:spcPct val="0"/>
              </a:spcAft>
              <a:defRPr sz="1900">
                <a:solidFill>
                  <a:schemeClr val="tx1"/>
                </a:solidFill>
                <a:latin typeface="Arial" pitchFamily="34" charset="0"/>
              </a:defRPr>
            </a:lvl7pPr>
            <a:lvl8pPr marL="3429000" indent="-228600" eaLnBrk="0" fontAlgn="base" hangingPunct="0">
              <a:spcBef>
                <a:spcPct val="0"/>
              </a:spcBef>
              <a:spcAft>
                <a:spcPct val="0"/>
              </a:spcAft>
              <a:defRPr sz="1900">
                <a:solidFill>
                  <a:schemeClr val="tx1"/>
                </a:solidFill>
                <a:latin typeface="Arial" pitchFamily="34" charset="0"/>
              </a:defRPr>
            </a:lvl8pPr>
            <a:lvl9pPr marL="3886200" indent="-228600" eaLnBrk="0" fontAlgn="base" hangingPunct="0">
              <a:spcBef>
                <a:spcPct val="0"/>
              </a:spcBef>
              <a:spcAft>
                <a:spcPct val="0"/>
              </a:spcAft>
              <a:defRPr sz="1900">
                <a:solidFill>
                  <a:schemeClr val="tx1"/>
                </a:solidFill>
                <a:latin typeface="Arial" pitchFamily="34" charset="0"/>
              </a:defRPr>
            </a:lvl9pPr>
          </a:lstStyle>
          <a:p>
            <a:pPr eaLnBrk="1" hangingPunct="1"/>
            <a:endParaRPr lang="de-DE" altLang="de-DE">
              <a:solidFill>
                <a:srgbClr val="4D4D4D"/>
              </a:solidFill>
            </a:endParaRPr>
          </a:p>
        </p:txBody>
      </p:sp>
      <p:sp>
        <p:nvSpPr>
          <p:cNvPr id="67600" name="Rectangle 15"/>
          <p:cNvSpPr>
            <a:spLocks noChangeArrowheads="1"/>
          </p:cNvSpPr>
          <p:nvPr/>
        </p:nvSpPr>
        <p:spPr bwMode="auto">
          <a:xfrm>
            <a:off x="7192963" y="5689600"/>
            <a:ext cx="609600" cy="592139"/>
          </a:xfrm>
          <a:prstGeom prst="rect">
            <a:avLst/>
          </a:prstGeom>
          <a:solidFill>
            <a:srgbClr val="DD2E0B"/>
          </a:solid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1900">
                <a:solidFill>
                  <a:schemeClr val="tx1"/>
                </a:solidFill>
                <a:latin typeface="Arial" pitchFamily="34" charset="0"/>
              </a:defRPr>
            </a:lvl1pPr>
            <a:lvl2pPr marL="742950" indent="-285750" eaLnBrk="0" hangingPunct="0">
              <a:defRPr sz="1900">
                <a:solidFill>
                  <a:schemeClr val="tx1"/>
                </a:solidFill>
                <a:latin typeface="Arial" pitchFamily="34" charset="0"/>
              </a:defRPr>
            </a:lvl2pPr>
            <a:lvl3pPr marL="1143000" indent="-228600" eaLnBrk="0" hangingPunct="0">
              <a:defRPr sz="1900">
                <a:solidFill>
                  <a:schemeClr val="tx1"/>
                </a:solidFill>
                <a:latin typeface="Arial" pitchFamily="34" charset="0"/>
              </a:defRPr>
            </a:lvl3pPr>
            <a:lvl4pPr marL="1600200" indent="-228600" eaLnBrk="0" hangingPunct="0">
              <a:defRPr sz="1900">
                <a:solidFill>
                  <a:schemeClr val="tx1"/>
                </a:solidFill>
                <a:latin typeface="Arial" pitchFamily="34" charset="0"/>
              </a:defRPr>
            </a:lvl4pPr>
            <a:lvl5pPr marL="2057400" indent="-228600" eaLnBrk="0" hangingPunct="0">
              <a:defRPr sz="1900">
                <a:solidFill>
                  <a:schemeClr val="tx1"/>
                </a:solidFill>
                <a:latin typeface="Arial" pitchFamily="34" charset="0"/>
              </a:defRPr>
            </a:lvl5pPr>
            <a:lvl6pPr marL="2514600" indent="-228600" eaLnBrk="0" fontAlgn="base" hangingPunct="0">
              <a:spcBef>
                <a:spcPct val="0"/>
              </a:spcBef>
              <a:spcAft>
                <a:spcPct val="0"/>
              </a:spcAft>
              <a:defRPr sz="1900">
                <a:solidFill>
                  <a:schemeClr val="tx1"/>
                </a:solidFill>
                <a:latin typeface="Arial" pitchFamily="34" charset="0"/>
              </a:defRPr>
            </a:lvl6pPr>
            <a:lvl7pPr marL="2971800" indent="-228600" eaLnBrk="0" fontAlgn="base" hangingPunct="0">
              <a:spcBef>
                <a:spcPct val="0"/>
              </a:spcBef>
              <a:spcAft>
                <a:spcPct val="0"/>
              </a:spcAft>
              <a:defRPr sz="1900">
                <a:solidFill>
                  <a:schemeClr val="tx1"/>
                </a:solidFill>
                <a:latin typeface="Arial" pitchFamily="34" charset="0"/>
              </a:defRPr>
            </a:lvl7pPr>
            <a:lvl8pPr marL="3429000" indent="-228600" eaLnBrk="0" fontAlgn="base" hangingPunct="0">
              <a:spcBef>
                <a:spcPct val="0"/>
              </a:spcBef>
              <a:spcAft>
                <a:spcPct val="0"/>
              </a:spcAft>
              <a:defRPr sz="1900">
                <a:solidFill>
                  <a:schemeClr val="tx1"/>
                </a:solidFill>
                <a:latin typeface="Arial" pitchFamily="34" charset="0"/>
              </a:defRPr>
            </a:lvl8pPr>
            <a:lvl9pPr marL="3886200" indent="-228600" eaLnBrk="0" fontAlgn="base" hangingPunct="0">
              <a:spcBef>
                <a:spcPct val="0"/>
              </a:spcBef>
              <a:spcAft>
                <a:spcPct val="0"/>
              </a:spcAft>
              <a:defRPr sz="1900">
                <a:solidFill>
                  <a:schemeClr val="tx1"/>
                </a:solidFill>
                <a:latin typeface="Arial" pitchFamily="34" charset="0"/>
              </a:defRPr>
            </a:lvl9pPr>
          </a:lstStyle>
          <a:p>
            <a:pPr eaLnBrk="1" hangingPunct="1"/>
            <a:endParaRPr lang="de-DE" altLang="de-DE">
              <a:solidFill>
                <a:srgbClr val="4D4D4D"/>
              </a:solidFill>
            </a:endParaRPr>
          </a:p>
        </p:txBody>
      </p:sp>
      <p:sp>
        <p:nvSpPr>
          <p:cNvPr id="67601" name="Rectangle 16"/>
          <p:cNvSpPr>
            <a:spLocks noChangeArrowheads="1"/>
          </p:cNvSpPr>
          <p:nvPr/>
        </p:nvSpPr>
        <p:spPr bwMode="auto">
          <a:xfrm>
            <a:off x="7797800" y="5689600"/>
            <a:ext cx="609600" cy="592139"/>
          </a:xfrm>
          <a:prstGeom prst="rect">
            <a:avLst/>
          </a:prstGeom>
          <a:solidFill>
            <a:schemeClr val="accent2"/>
          </a:solid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1900">
                <a:solidFill>
                  <a:schemeClr val="tx1"/>
                </a:solidFill>
                <a:latin typeface="Arial" pitchFamily="34" charset="0"/>
              </a:defRPr>
            </a:lvl1pPr>
            <a:lvl2pPr marL="742950" indent="-285750" eaLnBrk="0" hangingPunct="0">
              <a:defRPr sz="1900">
                <a:solidFill>
                  <a:schemeClr val="tx1"/>
                </a:solidFill>
                <a:latin typeface="Arial" pitchFamily="34" charset="0"/>
              </a:defRPr>
            </a:lvl2pPr>
            <a:lvl3pPr marL="1143000" indent="-228600" eaLnBrk="0" hangingPunct="0">
              <a:defRPr sz="1900">
                <a:solidFill>
                  <a:schemeClr val="tx1"/>
                </a:solidFill>
                <a:latin typeface="Arial" pitchFamily="34" charset="0"/>
              </a:defRPr>
            </a:lvl3pPr>
            <a:lvl4pPr marL="1600200" indent="-228600" eaLnBrk="0" hangingPunct="0">
              <a:defRPr sz="1900">
                <a:solidFill>
                  <a:schemeClr val="tx1"/>
                </a:solidFill>
                <a:latin typeface="Arial" pitchFamily="34" charset="0"/>
              </a:defRPr>
            </a:lvl4pPr>
            <a:lvl5pPr marL="2057400" indent="-228600" eaLnBrk="0" hangingPunct="0">
              <a:defRPr sz="1900">
                <a:solidFill>
                  <a:schemeClr val="tx1"/>
                </a:solidFill>
                <a:latin typeface="Arial" pitchFamily="34" charset="0"/>
              </a:defRPr>
            </a:lvl5pPr>
            <a:lvl6pPr marL="2514600" indent="-228600" eaLnBrk="0" fontAlgn="base" hangingPunct="0">
              <a:spcBef>
                <a:spcPct val="0"/>
              </a:spcBef>
              <a:spcAft>
                <a:spcPct val="0"/>
              </a:spcAft>
              <a:defRPr sz="1900">
                <a:solidFill>
                  <a:schemeClr val="tx1"/>
                </a:solidFill>
                <a:latin typeface="Arial" pitchFamily="34" charset="0"/>
              </a:defRPr>
            </a:lvl6pPr>
            <a:lvl7pPr marL="2971800" indent="-228600" eaLnBrk="0" fontAlgn="base" hangingPunct="0">
              <a:spcBef>
                <a:spcPct val="0"/>
              </a:spcBef>
              <a:spcAft>
                <a:spcPct val="0"/>
              </a:spcAft>
              <a:defRPr sz="1900">
                <a:solidFill>
                  <a:schemeClr val="tx1"/>
                </a:solidFill>
                <a:latin typeface="Arial" pitchFamily="34" charset="0"/>
              </a:defRPr>
            </a:lvl7pPr>
            <a:lvl8pPr marL="3429000" indent="-228600" eaLnBrk="0" fontAlgn="base" hangingPunct="0">
              <a:spcBef>
                <a:spcPct val="0"/>
              </a:spcBef>
              <a:spcAft>
                <a:spcPct val="0"/>
              </a:spcAft>
              <a:defRPr sz="1900">
                <a:solidFill>
                  <a:schemeClr val="tx1"/>
                </a:solidFill>
                <a:latin typeface="Arial" pitchFamily="34" charset="0"/>
              </a:defRPr>
            </a:lvl8pPr>
            <a:lvl9pPr marL="3886200" indent="-228600" eaLnBrk="0" fontAlgn="base" hangingPunct="0">
              <a:spcBef>
                <a:spcPct val="0"/>
              </a:spcBef>
              <a:spcAft>
                <a:spcPct val="0"/>
              </a:spcAft>
              <a:defRPr sz="1900">
                <a:solidFill>
                  <a:schemeClr val="tx1"/>
                </a:solidFill>
                <a:latin typeface="Arial" pitchFamily="34" charset="0"/>
              </a:defRPr>
            </a:lvl9pPr>
          </a:lstStyle>
          <a:p>
            <a:pPr eaLnBrk="1" hangingPunct="1"/>
            <a:endParaRPr lang="de-DE" altLang="de-DE">
              <a:solidFill>
                <a:srgbClr val="4D4D4D"/>
              </a:solidFill>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Fußzeilenplatzhalter 4"/>
          <p:cNvSpPr>
            <a:spLocks noGrp="1"/>
          </p:cNvSpPr>
          <p:nvPr>
            <p:ph type="ftr" sz="quarter" idx="11"/>
          </p:nvPr>
        </p:nvSpPr>
        <p:spPr>
          <a:noFill/>
        </p:spPr>
        <p:txBody>
          <a:bodyPr/>
          <a:lstStyle>
            <a:lvl1pPr eaLnBrk="0" hangingPunct="0">
              <a:defRPr sz="1900">
                <a:solidFill>
                  <a:schemeClr val="tx1"/>
                </a:solidFill>
                <a:latin typeface="Arial" pitchFamily="34" charset="0"/>
              </a:defRPr>
            </a:lvl1pPr>
            <a:lvl2pPr marL="742950" indent="-285750" eaLnBrk="0" hangingPunct="0">
              <a:defRPr sz="1900">
                <a:solidFill>
                  <a:schemeClr val="tx1"/>
                </a:solidFill>
                <a:latin typeface="Arial" pitchFamily="34" charset="0"/>
              </a:defRPr>
            </a:lvl2pPr>
            <a:lvl3pPr marL="1143000" indent="-228600" eaLnBrk="0" hangingPunct="0">
              <a:defRPr sz="1900">
                <a:solidFill>
                  <a:schemeClr val="tx1"/>
                </a:solidFill>
                <a:latin typeface="Arial" pitchFamily="34" charset="0"/>
              </a:defRPr>
            </a:lvl3pPr>
            <a:lvl4pPr marL="1600200" indent="-228600" eaLnBrk="0" hangingPunct="0">
              <a:defRPr sz="1900">
                <a:solidFill>
                  <a:schemeClr val="tx1"/>
                </a:solidFill>
                <a:latin typeface="Arial" pitchFamily="34" charset="0"/>
              </a:defRPr>
            </a:lvl4pPr>
            <a:lvl5pPr marL="2057400" indent="-228600" eaLnBrk="0" hangingPunct="0">
              <a:defRPr sz="1900">
                <a:solidFill>
                  <a:schemeClr val="tx1"/>
                </a:solidFill>
                <a:latin typeface="Arial" pitchFamily="34" charset="0"/>
              </a:defRPr>
            </a:lvl5pPr>
            <a:lvl6pPr marL="2514600" indent="-228600" eaLnBrk="0" fontAlgn="base" hangingPunct="0">
              <a:spcBef>
                <a:spcPct val="0"/>
              </a:spcBef>
              <a:spcAft>
                <a:spcPct val="0"/>
              </a:spcAft>
              <a:defRPr sz="1900">
                <a:solidFill>
                  <a:schemeClr val="tx1"/>
                </a:solidFill>
                <a:latin typeface="Arial" pitchFamily="34" charset="0"/>
              </a:defRPr>
            </a:lvl6pPr>
            <a:lvl7pPr marL="2971800" indent="-228600" eaLnBrk="0" fontAlgn="base" hangingPunct="0">
              <a:spcBef>
                <a:spcPct val="0"/>
              </a:spcBef>
              <a:spcAft>
                <a:spcPct val="0"/>
              </a:spcAft>
              <a:defRPr sz="1900">
                <a:solidFill>
                  <a:schemeClr val="tx1"/>
                </a:solidFill>
                <a:latin typeface="Arial" pitchFamily="34" charset="0"/>
              </a:defRPr>
            </a:lvl7pPr>
            <a:lvl8pPr marL="3429000" indent="-228600" eaLnBrk="0" fontAlgn="base" hangingPunct="0">
              <a:spcBef>
                <a:spcPct val="0"/>
              </a:spcBef>
              <a:spcAft>
                <a:spcPct val="0"/>
              </a:spcAft>
              <a:defRPr sz="1900">
                <a:solidFill>
                  <a:schemeClr val="tx1"/>
                </a:solidFill>
                <a:latin typeface="Arial" pitchFamily="34" charset="0"/>
              </a:defRPr>
            </a:lvl8pPr>
            <a:lvl9pPr marL="3886200" indent="-228600" eaLnBrk="0" fontAlgn="base" hangingPunct="0">
              <a:spcBef>
                <a:spcPct val="0"/>
              </a:spcBef>
              <a:spcAft>
                <a:spcPct val="0"/>
              </a:spcAft>
              <a:defRPr sz="1900">
                <a:solidFill>
                  <a:schemeClr val="tx1"/>
                </a:solidFill>
                <a:latin typeface="Arial" pitchFamily="34" charset="0"/>
              </a:defRPr>
            </a:lvl9pPr>
          </a:lstStyle>
          <a:p>
            <a:pPr eaLnBrk="1" hangingPunct="1"/>
            <a:r>
              <a:rPr lang="de-DE" altLang="de-DE" sz="1000" smtClean="0">
                <a:solidFill>
                  <a:srgbClr val="4D4D4D"/>
                </a:solidFill>
              </a:rPr>
              <a:t>Deutsches Institut für Jugendhilfe und Familienrecht e.V. (DIJuF)</a:t>
            </a:r>
          </a:p>
        </p:txBody>
      </p:sp>
      <p:sp>
        <p:nvSpPr>
          <p:cNvPr id="63491" name="Rectangle 2"/>
          <p:cNvSpPr>
            <a:spLocks noGrp="1" noChangeArrowheads="1"/>
          </p:cNvSpPr>
          <p:nvPr>
            <p:ph type="title"/>
          </p:nvPr>
        </p:nvSpPr>
        <p:spPr/>
        <p:txBody>
          <a:bodyPr/>
          <a:lstStyle/>
          <a:p>
            <a:pPr eaLnBrk="1" hangingPunct="1"/>
            <a:r>
              <a:rPr lang="de-DE" altLang="de-DE" sz="2800" b="1" dirty="0">
                <a:solidFill>
                  <a:schemeClr val="accent1"/>
                </a:solidFill>
              </a:rPr>
              <a:t>Sicherheit </a:t>
            </a:r>
            <a:br>
              <a:rPr lang="de-DE" altLang="de-DE" sz="2800" b="1" dirty="0">
                <a:solidFill>
                  <a:schemeClr val="accent1"/>
                </a:solidFill>
              </a:rPr>
            </a:br>
            <a:r>
              <a:rPr lang="de-DE" altLang="de-DE" sz="2800" b="1" dirty="0">
                <a:solidFill>
                  <a:schemeClr val="tx1"/>
                </a:solidFill>
              </a:rPr>
              <a:t>in Frühen Hilfen und Kinderschutz</a:t>
            </a:r>
            <a:endParaRPr lang="de-DE" altLang="de-DE" sz="2400" b="1" dirty="0" smtClean="0"/>
          </a:p>
        </p:txBody>
      </p:sp>
      <p:sp>
        <p:nvSpPr>
          <p:cNvPr id="63493" name="Rectangle 3"/>
          <p:cNvSpPr txBox="1">
            <a:spLocks noChangeArrowheads="1"/>
          </p:cNvSpPr>
          <p:nvPr/>
        </p:nvSpPr>
        <p:spPr bwMode="auto">
          <a:xfrm>
            <a:off x="914400" y="1600200"/>
            <a:ext cx="7258000" cy="4530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defRPr sz="1900">
                <a:solidFill>
                  <a:schemeClr val="tx1"/>
                </a:solidFill>
                <a:latin typeface="Arial" pitchFamily="34" charset="0"/>
              </a:defRPr>
            </a:lvl1pPr>
            <a:lvl2pPr marL="742950" indent="-285750" eaLnBrk="0" hangingPunct="0">
              <a:defRPr sz="1900">
                <a:solidFill>
                  <a:schemeClr val="tx1"/>
                </a:solidFill>
                <a:latin typeface="Arial" pitchFamily="34" charset="0"/>
              </a:defRPr>
            </a:lvl2pPr>
            <a:lvl3pPr marL="1143000" indent="-228600" eaLnBrk="0" hangingPunct="0">
              <a:defRPr sz="1900">
                <a:solidFill>
                  <a:schemeClr val="tx1"/>
                </a:solidFill>
                <a:latin typeface="Arial" pitchFamily="34" charset="0"/>
              </a:defRPr>
            </a:lvl3pPr>
            <a:lvl4pPr marL="1600200" indent="-228600" eaLnBrk="0" hangingPunct="0">
              <a:defRPr sz="1900">
                <a:solidFill>
                  <a:schemeClr val="tx1"/>
                </a:solidFill>
                <a:latin typeface="Arial" pitchFamily="34" charset="0"/>
              </a:defRPr>
            </a:lvl4pPr>
            <a:lvl5pPr marL="2057400" indent="-228600" eaLnBrk="0" hangingPunct="0">
              <a:defRPr sz="1900">
                <a:solidFill>
                  <a:schemeClr val="tx1"/>
                </a:solidFill>
                <a:latin typeface="Arial" pitchFamily="34" charset="0"/>
              </a:defRPr>
            </a:lvl5pPr>
            <a:lvl6pPr marL="2514600" indent="-228600" eaLnBrk="0" fontAlgn="base" hangingPunct="0">
              <a:spcBef>
                <a:spcPct val="0"/>
              </a:spcBef>
              <a:spcAft>
                <a:spcPct val="0"/>
              </a:spcAft>
              <a:defRPr sz="1900">
                <a:solidFill>
                  <a:schemeClr val="tx1"/>
                </a:solidFill>
                <a:latin typeface="Arial" pitchFamily="34" charset="0"/>
              </a:defRPr>
            </a:lvl6pPr>
            <a:lvl7pPr marL="2971800" indent="-228600" eaLnBrk="0" fontAlgn="base" hangingPunct="0">
              <a:spcBef>
                <a:spcPct val="0"/>
              </a:spcBef>
              <a:spcAft>
                <a:spcPct val="0"/>
              </a:spcAft>
              <a:defRPr sz="1900">
                <a:solidFill>
                  <a:schemeClr val="tx1"/>
                </a:solidFill>
                <a:latin typeface="Arial" pitchFamily="34" charset="0"/>
              </a:defRPr>
            </a:lvl7pPr>
            <a:lvl8pPr marL="3429000" indent="-228600" eaLnBrk="0" fontAlgn="base" hangingPunct="0">
              <a:spcBef>
                <a:spcPct val="0"/>
              </a:spcBef>
              <a:spcAft>
                <a:spcPct val="0"/>
              </a:spcAft>
              <a:defRPr sz="1900">
                <a:solidFill>
                  <a:schemeClr val="tx1"/>
                </a:solidFill>
                <a:latin typeface="Arial" pitchFamily="34" charset="0"/>
              </a:defRPr>
            </a:lvl8pPr>
            <a:lvl9pPr marL="3886200" indent="-228600" eaLnBrk="0" fontAlgn="base" hangingPunct="0">
              <a:spcBef>
                <a:spcPct val="0"/>
              </a:spcBef>
              <a:spcAft>
                <a:spcPct val="0"/>
              </a:spcAft>
              <a:defRPr sz="1900">
                <a:solidFill>
                  <a:schemeClr val="tx1"/>
                </a:solidFill>
                <a:latin typeface="Arial" pitchFamily="34" charset="0"/>
              </a:defRPr>
            </a:lvl9pPr>
          </a:lstStyle>
          <a:p>
            <a:pPr eaLnBrk="1" hangingPunct="1">
              <a:lnSpc>
                <a:spcPct val="90000"/>
              </a:lnSpc>
              <a:spcBef>
                <a:spcPct val="20000"/>
              </a:spcBef>
              <a:buClr>
                <a:srgbClr val="FF9900"/>
              </a:buClr>
              <a:buSzPct val="90000"/>
              <a:buFont typeface="Wingdings" pitchFamily="2" charset="2"/>
              <a:buNone/>
            </a:pPr>
            <a:r>
              <a:rPr lang="de-DE" altLang="de-DE" sz="2200" b="1" dirty="0" smtClean="0">
                <a:solidFill>
                  <a:srgbClr val="4D4D4D"/>
                </a:solidFill>
                <a:latin typeface="Century Gothic" pitchFamily="34" charset="0"/>
              </a:rPr>
              <a:t>Widersprüchliche Erwartungen im Kinderschutz</a:t>
            </a:r>
            <a:br>
              <a:rPr lang="de-DE" altLang="de-DE" sz="2200" b="1" dirty="0" smtClean="0">
                <a:solidFill>
                  <a:srgbClr val="4D4D4D"/>
                </a:solidFill>
                <a:latin typeface="Century Gothic" pitchFamily="34" charset="0"/>
              </a:rPr>
            </a:br>
            <a:r>
              <a:rPr lang="de-DE" altLang="de-DE" sz="2000" dirty="0" smtClean="0">
                <a:solidFill>
                  <a:srgbClr val="4D4D4D"/>
                </a:solidFill>
                <a:latin typeface="Century Gothic" pitchFamily="34" charset="0"/>
              </a:rPr>
              <a:t>(Meysen et al., CEINAV 2015)</a:t>
            </a:r>
          </a:p>
          <a:p>
            <a:pPr eaLnBrk="1" hangingPunct="1">
              <a:lnSpc>
                <a:spcPct val="90000"/>
              </a:lnSpc>
              <a:spcBef>
                <a:spcPct val="20000"/>
              </a:spcBef>
              <a:buClr>
                <a:srgbClr val="FF9900"/>
              </a:buClr>
              <a:buSzPct val="90000"/>
              <a:buFont typeface="Wingdings" pitchFamily="2" charset="2"/>
              <a:buNone/>
            </a:pPr>
            <a:r>
              <a:rPr lang="de-DE" altLang="de-DE" sz="1800" b="1" dirty="0" smtClean="0">
                <a:solidFill>
                  <a:srgbClr val="4D4D4D"/>
                </a:solidFill>
                <a:cs typeface="Arial" panose="020B0604020202020204" pitchFamily="34" charset="0"/>
              </a:rPr>
              <a:t>„Ein misshandeltes, vernachlässigtes Kind, ein Kind zu viel.“</a:t>
            </a:r>
            <a:endParaRPr lang="de-DE" altLang="de-DE" sz="2000" b="1" dirty="0" smtClean="0">
              <a:solidFill>
                <a:srgbClr val="4D4D4D"/>
              </a:solidFill>
              <a:cs typeface="Arial" panose="020B0604020202020204" pitchFamily="34" charset="0"/>
            </a:endParaRPr>
          </a:p>
        </p:txBody>
      </p:sp>
      <p:graphicFrame>
        <p:nvGraphicFramePr>
          <p:cNvPr id="3" name="Diagramm 2"/>
          <p:cNvGraphicFramePr/>
          <p:nvPr>
            <p:extLst>
              <p:ext uri="{D42A27DB-BD31-4B8C-83A1-F6EECF244321}">
                <p14:modId xmlns:p14="http://schemas.microsoft.com/office/powerpoint/2010/main" val="774336893"/>
              </p:ext>
            </p:extLst>
          </p:nvPr>
        </p:nvGraphicFramePr>
        <p:xfrm>
          <a:off x="323528" y="2564904"/>
          <a:ext cx="5098411" cy="367240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8" name="Diagramm 7"/>
          <p:cNvGraphicFramePr/>
          <p:nvPr>
            <p:extLst>
              <p:ext uri="{D42A27DB-BD31-4B8C-83A1-F6EECF244321}">
                <p14:modId xmlns:p14="http://schemas.microsoft.com/office/powerpoint/2010/main" val="1314358622"/>
              </p:ext>
            </p:extLst>
          </p:nvPr>
        </p:nvGraphicFramePr>
        <p:xfrm>
          <a:off x="4427984" y="2564904"/>
          <a:ext cx="5098411" cy="3672408"/>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Tree>
    <p:extLst>
      <p:ext uri="{BB962C8B-B14F-4D97-AF65-F5344CB8AC3E}">
        <p14:creationId xmlns:p14="http://schemas.microsoft.com/office/powerpoint/2010/main" val="3160398993"/>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Fußzeilenplatzhalter 4"/>
          <p:cNvSpPr>
            <a:spLocks noGrp="1"/>
          </p:cNvSpPr>
          <p:nvPr>
            <p:ph type="ftr" sz="quarter" idx="11"/>
          </p:nvPr>
        </p:nvSpPr>
        <p:spPr>
          <a:noFill/>
        </p:spPr>
        <p:txBody>
          <a:bodyPr/>
          <a:lstStyle>
            <a:lvl1pPr eaLnBrk="0" hangingPunct="0">
              <a:defRPr sz="1900">
                <a:solidFill>
                  <a:schemeClr val="tx1"/>
                </a:solidFill>
                <a:latin typeface="Arial" pitchFamily="34" charset="0"/>
              </a:defRPr>
            </a:lvl1pPr>
            <a:lvl2pPr marL="742950" indent="-285750" eaLnBrk="0" hangingPunct="0">
              <a:defRPr sz="1900">
                <a:solidFill>
                  <a:schemeClr val="tx1"/>
                </a:solidFill>
                <a:latin typeface="Arial" pitchFamily="34" charset="0"/>
              </a:defRPr>
            </a:lvl2pPr>
            <a:lvl3pPr marL="1143000" indent="-228600" eaLnBrk="0" hangingPunct="0">
              <a:defRPr sz="1900">
                <a:solidFill>
                  <a:schemeClr val="tx1"/>
                </a:solidFill>
                <a:latin typeface="Arial" pitchFamily="34" charset="0"/>
              </a:defRPr>
            </a:lvl3pPr>
            <a:lvl4pPr marL="1600200" indent="-228600" eaLnBrk="0" hangingPunct="0">
              <a:defRPr sz="1900">
                <a:solidFill>
                  <a:schemeClr val="tx1"/>
                </a:solidFill>
                <a:latin typeface="Arial" pitchFamily="34" charset="0"/>
              </a:defRPr>
            </a:lvl4pPr>
            <a:lvl5pPr marL="2057400" indent="-228600" eaLnBrk="0" hangingPunct="0">
              <a:defRPr sz="1900">
                <a:solidFill>
                  <a:schemeClr val="tx1"/>
                </a:solidFill>
                <a:latin typeface="Arial" pitchFamily="34" charset="0"/>
              </a:defRPr>
            </a:lvl5pPr>
            <a:lvl6pPr marL="2514600" indent="-228600" eaLnBrk="0" fontAlgn="base" hangingPunct="0">
              <a:spcBef>
                <a:spcPct val="0"/>
              </a:spcBef>
              <a:spcAft>
                <a:spcPct val="0"/>
              </a:spcAft>
              <a:defRPr sz="1900">
                <a:solidFill>
                  <a:schemeClr val="tx1"/>
                </a:solidFill>
                <a:latin typeface="Arial" pitchFamily="34" charset="0"/>
              </a:defRPr>
            </a:lvl6pPr>
            <a:lvl7pPr marL="2971800" indent="-228600" eaLnBrk="0" fontAlgn="base" hangingPunct="0">
              <a:spcBef>
                <a:spcPct val="0"/>
              </a:spcBef>
              <a:spcAft>
                <a:spcPct val="0"/>
              </a:spcAft>
              <a:defRPr sz="1900">
                <a:solidFill>
                  <a:schemeClr val="tx1"/>
                </a:solidFill>
                <a:latin typeface="Arial" pitchFamily="34" charset="0"/>
              </a:defRPr>
            </a:lvl7pPr>
            <a:lvl8pPr marL="3429000" indent="-228600" eaLnBrk="0" fontAlgn="base" hangingPunct="0">
              <a:spcBef>
                <a:spcPct val="0"/>
              </a:spcBef>
              <a:spcAft>
                <a:spcPct val="0"/>
              </a:spcAft>
              <a:defRPr sz="1900">
                <a:solidFill>
                  <a:schemeClr val="tx1"/>
                </a:solidFill>
                <a:latin typeface="Arial" pitchFamily="34" charset="0"/>
              </a:defRPr>
            </a:lvl8pPr>
            <a:lvl9pPr marL="3886200" indent="-228600" eaLnBrk="0" fontAlgn="base" hangingPunct="0">
              <a:spcBef>
                <a:spcPct val="0"/>
              </a:spcBef>
              <a:spcAft>
                <a:spcPct val="0"/>
              </a:spcAft>
              <a:defRPr sz="1900">
                <a:solidFill>
                  <a:schemeClr val="tx1"/>
                </a:solidFill>
                <a:latin typeface="Arial" pitchFamily="34" charset="0"/>
              </a:defRPr>
            </a:lvl9pPr>
          </a:lstStyle>
          <a:p>
            <a:pPr eaLnBrk="1" hangingPunct="1"/>
            <a:r>
              <a:rPr lang="de-DE" altLang="de-DE" sz="1000" smtClean="0">
                <a:solidFill>
                  <a:srgbClr val="4D4D4D"/>
                </a:solidFill>
              </a:rPr>
              <a:t>Deutsches Institut für Jugendhilfe und Familienrecht e.V. (DIJuF)</a:t>
            </a:r>
          </a:p>
        </p:txBody>
      </p:sp>
      <p:sp>
        <p:nvSpPr>
          <p:cNvPr id="70659" name="Rectangle 2"/>
          <p:cNvSpPr>
            <a:spLocks noGrp="1" noChangeArrowheads="1"/>
          </p:cNvSpPr>
          <p:nvPr>
            <p:ph type="title"/>
          </p:nvPr>
        </p:nvSpPr>
        <p:spPr/>
        <p:txBody>
          <a:bodyPr/>
          <a:lstStyle/>
          <a:p>
            <a:pPr eaLnBrk="1" hangingPunct="1"/>
            <a:r>
              <a:rPr lang="de-DE" altLang="de-DE" sz="3000" b="1" smtClean="0">
                <a:solidFill>
                  <a:srgbClr val="E67402"/>
                </a:solidFill>
              </a:rPr>
              <a:t>Schlussfolgerungen </a:t>
            </a:r>
            <a:endParaRPr lang="de-DE" altLang="de-DE" sz="3000" b="1" smtClean="0"/>
          </a:p>
        </p:txBody>
      </p:sp>
      <p:sp>
        <p:nvSpPr>
          <p:cNvPr id="70660" name="Rectangle 3"/>
          <p:cNvSpPr>
            <a:spLocks noGrp="1" noChangeArrowheads="1"/>
          </p:cNvSpPr>
          <p:nvPr>
            <p:ph type="body" idx="1"/>
          </p:nvPr>
        </p:nvSpPr>
        <p:spPr>
          <a:xfrm>
            <a:off x="914456" y="1600200"/>
            <a:ext cx="7186613" cy="4530725"/>
          </a:xfrm>
        </p:spPr>
        <p:txBody>
          <a:bodyPr/>
          <a:lstStyle/>
          <a:p>
            <a:pPr eaLnBrk="1" hangingPunct="1">
              <a:spcBef>
                <a:spcPts val="600"/>
              </a:spcBef>
              <a:spcAft>
                <a:spcPts val="600"/>
              </a:spcAft>
            </a:pPr>
            <a:r>
              <a:rPr lang="de-DE" altLang="de-DE" sz="2300" b="1" dirty="0" smtClean="0">
                <a:solidFill>
                  <a:schemeClr val="accent1"/>
                </a:solidFill>
              </a:rPr>
              <a:t>Vertrauen</a:t>
            </a:r>
            <a:r>
              <a:rPr lang="de-DE" altLang="de-DE" sz="2300" b="1" dirty="0" smtClean="0"/>
              <a:t> </a:t>
            </a:r>
            <a:r>
              <a:rPr lang="de-DE" altLang="de-DE" sz="2300" dirty="0" smtClean="0"/>
              <a:t>in das System (Frühe Hilfen oder Kinderschutz) und seine Organisationen sind Grundvoraussetzung, dass Schutz- und Hilfebedarfe dort ankommen.</a:t>
            </a:r>
          </a:p>
          <a:p>
            <a:pPr eaLnBrk="1" hangingPunct="1">
              <a:spcBef>
                <a:spcPts val="600"/>
              </a:spcBef>
              <a:spcAft>
                <a:spcPts val="600"/>
              </a:spcAft>
            </a:pPr>
            <a:r>
              <a:rPr lang="de-DE" altLang="de-DE" sz="2300" b="1" dirty="0" smtClean="0">
                <a:solidFill>
                  <a:schemeClr val="accent1"/>
                </a:solidFill>
              </a:rPr>
              <a:t>Anknüpfen</a:t>
            </a:r>
            <a:r>
              <a:rPr lang="de-DE" altLang="de-DE" sz="2300" b="1" dirty="0" smtClean="0"/>
              <a:t> </a:t>
            </a:r>
            <a:r>
              <a:rPr lang="de-DE" altLang="de-DE" sz="2300" dirty="0" smtClean="0"/>
              <a:t>an den Faden, den die </a:t>
            </a:r>
            <a:r>
              <a:rPr lang="de-DE" altLang="de-DE" sz="2300" dirty="0" err="1" smtClean="0"/>
              <a:t>Koopera-tionspartner</a:t>
            </a:r>
            <a:r>
              <a:rPr lang="de-DE" altLang="de-DE" sz="2300" dirty="0" smtClean="0"/>
              <a:t>/innen  in der Familie und den andere Systemen für den Weg ins Hilfesystem bzw. zum Jugendamt gesponnen hat.</a:t>
            </a:r>
          </a:p>
          <a:p>
            <a:pPr eaLnBrk="1" hangingPunct="1">
              <a:spcBef>
                <a:spcPts val="600"/>
              </a:spcBef>
              <a:spcAft>
                <a:spcPts val="600"/>
              </a:spcAft>
            </a:pPr>
            <a:r>
              <a:rPr lang="de-DE" altLang="de-DE" sz="2300" b="1" dirty="0" smtClean="0">
                <a:solidFill>
                  <a:schemeClr val="accent1"/>
                </a:solidFill>
              </a:rPr>
              <a:t>Niedrigschwelliger Zugang </a:t>
            </a:r>
            <a:r>
              <a:rPr lang="de-DE" altLang="de-DE" sz="2300" dirty="0" smtClean="0"/>
              <a:t>ist zentrales Qualitätsmerkmal für Kinderschutz bzw. Kinder- und Jugendhilfesysteme. </a:t>
            </a:r>
          </a:p>
          <a:p>
            <a:pPr lvl="1" eaLnBrk="1" hangingPunct="1"/>
            <a:endParaRPr lang="de-DE" altLang="de-DE" sz="2100" dirty="0" smtClean="0"/>
          </a:p>
          <a:p>
            <a:pPr lvl="1" eaLnBrk="1" hangingPunct="1"/>
            <a:endParaRPr lang="de-DE" altLang="de-DE" sz="1100" dirty="0" smtClean="0"/>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Fußzeilenplatzhalter 4"/>
          <p:cNvSpPr>
            <a:spLocks noGrp="1"/>
          </p:cNvSpPr>
          <p:nvPr>
            <p:ph type="ftr" sz="quarter" idx="11"/>
          </p:nvPr>
        </p:nvSpPr>
        <p:spPr>
          <a:noFill/>
        </p:spPr>
        <p:txBody>
          <a:bodyPr/>
          <a:lstStyle>
            <a:lvl1pPr eaLnBrk="0" hangingPunct="0">
              <a:defRPr sz="1900">
                <a:solidFill>
                  <a:schemeClr val="tx1"/>
                </a:solidFill>
                <a:latin typeface="Arial" pitchFamily="34" charset="0"/>
              </a:defRPr>
            </a:lvl1pPr>
            <a:lvl2pPr marL="742950" indent="-285750" eaLnBrk="0" hangingPunct="0">
              <a:defRPr sz="1900">
                <a:solidFill>
                  <a:schemeClr val="tx1"/>
                </a:solidFill>
                <a:latin typeface="Arial" pitchFamily="34" charset="0"/>
              </a:defRPr>
            </a:lvl2pPr>
            <a:lvl3pPr marL="1143000" indent="-228600" eaLnBrk="0" hangingPunct="0">
              <a:defRPr sz="1900">
                <a:solidFill>
                  <a:schemeClr val="tx1"/>
                </a:solidFill>
                <a:latin typeface="Arial" pitchFamily="34" charset="0"/>
              </a:defRPr>
            </a:lvl3pPr>
            <a:lvl4pPr marL="1600200" indent="-228600" eaLnBrk="0" hangingPunct="0">
              <a:defRPr sz="1900">
                <a:solidFill>
                  <a:schemeClr val="tx1"/>
                </a:solidFill>
                <a:latin typeface="Arial" pitchFamily="34" charset="0"/>
              </a:defRPr>
            </a:lvl4pPr>
            <a:lvl5pPr marL="2057400" indent="-228600" eaLnBrk="0" hangingPunct="0">
              <a:defRPr sz="1900">
                <a:solidFill>
                  <a:schemeClr val="tx1"/>
                </a:solidFill>
                <a:latin typeface="Arial" pitchFamily="34" charset="0"/>
              </a:defRPr>
            </a:lvl5pPr>
            <a:lvl6pPr marL="2514600" indent="-228600" eaLnBrk="0" fontAlgn="base" hangingPunct="0">
              <a:spcBef>
                <a:spcPct val="0"/>
              </a:spcBef>
              <a:spcAft>
                <a:spcPct val="0"/>
              </a:spcAft>
              <a:defRPr sz="1900">
                <a:solidFill>
                  <a:schemeClr val="tx1"/>
                </a:solidFill>
                <a:latin typeface="Arial" pitchFamily="34" charset="0"/>
              </a:defRPr>
            </a:lvl6pPr>
            <a:lvl7pPr marL="2971800" indent="-228600" eaLnBrk="0" fontAlgn="base" hangingPunct="0">
              <a:spcBef>
                <a:spcPct val="0"/>
              </a:spcBef>
              <a:spcAft>
                <a:spcPct val="0"/>
              </a:spcAft>
              <a:defRPr sz="1900">
                <a:solidFill>
                  <a:schemeClr val="tx1"/>
                </a:solidFill>
                <a:latin typeface="Arial" pitchFamily="34" charset="0"/>
              </a:defRPr>
            </a:lvl7pPr>
            <a:lvl8pPr marL="3429000" indent="-228600" eaLnBrk="0" fontAlgn="base" hangingPunct="0">
              <a:spcBef>
                <a:spcPct val="0"/>
              </a:spcBef>
              <a:spcAft>
                <a:spcPct val="0"/>
              </a:spcAft>
              <a:defRPr sz="1900">
                <a:solidFill>
                  <a:schemeClr val="tx1"/>
                </a:solidFill>
                <a:latin typeface="Arial" pitchFamily="34" charset="0"/>
              </a:defRPr>
            </a:lvl8pPr>
            <a:lvl9pPr marL="3886200" indent="-228600" eaLnBrk="0" fontAlgn="base" hangingPunct="0">
              <a:spcBef>
                <a:spcPct val="0"/>
              </a:spcBef>
              <a:spcAft>
                <a:spcPct val="0"/>
              </a:spcAft>
              <a:defRPr sz="1900">
                <a:solidFill>
                  <a:schemeClr val="tx1"/>
                </a:solidFill>
                <a:latin typeface="Arial" pitchFamily="34" charset="0"/>
              </a:defRPr>
            </a:lvl9pPr>
          </a:lstStyle>
          <a:p>
            <a:pPr eaLnBrk="1" hangingPunct="1"/>
            <a:r>
              <a:rPr lang="de-DE" altLang="de-DE" sz="1000" smtClean="0">
                <a:solidFill>
                  <a:srgbClr val="4D4D4D"/>
                </a:solidFill>
              </a:rPr>
              <a:t>Deutsches Institut für Jugendhilfe und Familienrecht e.V. (DIJuF)</a:t>
            </a:r>
          </a:p>
        </p:txBody>
      </p:sp>
      <p:sp>
        <p:nvSpPr>
          <p:cNvPr id="70659" name="Rectangle 2"/>
          <p:cNvSpPr>
            <a:spLocks noGrp="1" noChangeArrowheads="1"/>
          </p:cNvSpPr>
          <p:nvPr>
            <p:ph type="title"/>
          </p:nvPr>
        </p:nvSpPr>
        <p:spPr/>
        <p:txBody>
          <a:bodyPr/>
          <a:lstStyle/>
          <a:p>
            <a:pPr eaLnBrk="1" hangingPunct="1"/>
            <a:r>
              <a:rPr lang="de-DE" altLang="de-DE" sz="3000" b="1" dirty="0" smtClean="0">
                <a:solidFill>
                  <a:srgbClr val="E67402"/>
                </a:solidFill>
              </a:rPr>
              <a:t>Literaturempfehlung</a:t>
            </a:r>
            <a:endParaRPr lang="de-DE" altLang="de-DE" sz="3000" b="1" dirty="0" smtClean="0"/>
          </a:p>
        </p:txBody>
      </p:sp>
      <p:sp>
        <p:nvSpPr>
          <p:cNvPr id="70660" name="Rectangle 3"/>
          <p:cNvSpPr>
            <a:spLocks noGrp="1" noChangeArrowheads="1"/>
          </p:cNvSpPr>
          <p:nvPr>
            <p:ph type="body" idx="1"/>
          </p:nvPr>
        </p:nvSpPr>
        <p:spPr>
          <a:xfrm>
            <a:off x="914456" y="1778595"/>
            <a:ext cx="7186613" cy="4530725"/>
          </a:xfrm>
        </p:spPr>
        <p:txBody>
          <a:bodyPr/>
          <a:lstStyle/>
          <a:p>
            <a:pPr marL="0" indent="0" eaLnBrk="1" hangingPunct="1">
              <a:spcBef>
                <a:spcPts val="600"/>
              </a:spcBef>
              <a:spcAft>
                <a:spcPts val="600"/>
              </a:spcAft>
              <a:buNone/>
            </a:pPr>
            <a:endParaRPr lang="de-DE" altLang="de-DE" sz="2300" dirty="0" smtClean="0">
              <a:latin typeface="Arial" panose="020B0604020202020204" pitchFamily="34" charset="0"/>
              <a:cs typeface="Arial" panose="020B0604020202020204" pitchFamily="34" charset="0"/>
            </a:endParaRPr>
          </a:p>
          <a:p>
            <a:pPr marL="0" indent="0" eaLnBrk="1" hangingPunct="1">
              <a:spcBef>
                <a:spcPts val="600"/>
              </a:spcBef>
              <a:spcAft>
                <a:spcPts val="600"/>
              </a:spcAft>
              <a:buNone/>
            </a:pPr>
            <a:r>
              <a:rPr lang="de-DE" altLang="de-DE" sz="2300" dirty="0" err="1" smtClean="0">
                <a:latin typeface="Arial" panose="020B0604020202020204" pitchFamily="34" charset="0"/>
                <a:cs typeface="Arial" panose="020B0604020202020204" pitchFamily="34" charset="0"/>
              </a:rPr>
              <a:t>DIJuF</a:t>
            </a:r>
            <a:r>
              <a:rPr lang="de-DE" altLang="de-DE" sz="2300" dirty="0" smtClean="0">
                <a:latin typeface="Arial" panose="020B0604020202020204" pitchFamily="34" charset="0"/>
                <a:cs typeface="Arial" panose="020B0604020202020204" pitchFamily="34" charset="0"/>
              </a:rPr>
              <a:t> </a:t>
            </a:r>
            <a:r>
              <a:rPr lang="de-DE" altLang="de-DE" sz="2300" dirty="0">
                <a:latin typeface="Arial" panose="020B0604020202020204" pitchFamily="34" charset="0"/>
                <a:cs typeface="Arial" panose="020B0604020202020204" pitchFamily="34" charset="0"/>
              </a:rPr>
              <a:t>(2015), </a:t>
            </a:r>
            <a:r>
              <a:rPr lang="de-DE" altLang="de-DE" sz="2300" i="1" dirty="0">
                <a:latin typeface="Arial" panose="020B0604020202020204" pitchFamily="34" charset="0"/>
                <a:cs typeface="Arial" panose="020B0604020202020204" pitchFamily="34" charset="0"/>
              </a:rPr>
              <a:t>Datenschutz bei Frühen Hilfen</a:t>
            </a:r>
            <a:r>
              <a:rPr lang="de-DE" altLang="de-DE" sz="2300" dirty="0">
                <a:latin typeface="Arial" panose="020B0604020202020204" pitchFamily="34" charset="0"/>
                <a:cs typeface="Arial" panose="020B0604020202020204" pitchFamily="34" charset="0"/>
              </a:rPr>
              <a:t>. Praxiswissen Kompakt. Nationales Zentrum Frühe Hilfen (NZFH) (Hrsg.). 2. Aufl., Köln: </a:t>
            </a:r>
            <a:r>
              <a:rPr lang="de-DE" altLang="de-DE" sz="2300" dirty="0" smtClean="0">
                <a:latin typeface="Arial" panose="020B0604020202020204" pitchFamily="34" charset="0"/>
                <a:cs typeface="Arial" panose="020B0604020202020204" pitchFamily="34" charset="0"/>
              </a:rPr>
              <a:t>NZFH</a:t>
            </a:r>
          </a:p>
        </p:txBody>
      </p:sp>
    </p:spTree>
    <p:extLst>
      <p:ext uri="{BB962C8B-B14F-4D97-AF65-F5344CB8AC3E}">
        <p14:creationId xmlns:p14="http://schemas.microsoft.com/office/powerpoint/2010/main" val="94602363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Fußzeilenplatzhalter 4"/>
          <p:cNvSpPr>
            <a:spLocks noGrp="1"/>
          </p:cNvSpPr>
          <p:nvPr>
            <p:ph type="ftr" sz="quarter" idx="11"/>
          </p:nvPr>
        </p:nvSpPr>
        <p:spPr>
          <a:xfrm>
            <a:off x="2362200" y="6428184"/>
            <a:ext cx="5181600" cy="457200"/>
          </a:xfrm>
          <a:noFill/>
        </p:spPr>
        <p:txBody>
          <a:bodyPr/>
          <a:lstStyle>
            <a:lvl1pPr eaLnBrk="0" hangingPunct="0">
              <a:defRPr sz="1900">
                <a:solidFill>
                  <a:schemeClr val="tx1"/>
                </a:solidFill>
                <a:latin typeface="Arial" pitchFamily="34" charset="0"/>
              </a:defRPr>
            </a:lvl1pPr>
            <a:lvl2pPr marL="742950" indent="-285750" eaLnBrk="0" hangingPunct="0">
              <a:defRPr sz="1900">
                <a:solidFill>
                  <a:schemeClr val="tx1"/>
                </a:solidFill>
                <a:latin typeface="Arial" pitchFamily="34" charset="0"/>
              </a:defRPr>
            </a:lvl2pPr>
            <a:lvl3pPr marL="1143000" indent="-228600" eaLnBrk="0" hangingPunct="0">
              <a:defRPr sz="1900">
                <a:solidFill>
                  <a:schemeClr val="tx1"/>
                </a:solidFill>
                <a:latin typeface="Arial" pitchFamily="34" charset="0"/>
              </a:defRPr>
            </a:lvl3pPr>
            <a:lvl4pPr marL="1600200" indent="-228600" eaLnBrk="0" hangingPunct="0">
              <a:defRPr sz="1900">
                <a:solidFill>
                  <a:schemeClr val="tx1"/>
                </a:solidFill>
                <a:latin typeface="Arial" pitchFamily="34" charset="0"/>
              </a:defRPr>
            </a:lvl4pPr>
            <a:lvl5pPr marL="2057400" indent="-228600" eaLnBrk="0" hangingPunct="0">
              <a:defRPr sz="1900">
                <a:solidFill>
                  <a:schemeClr val="tx1"/>
                </a:solidFill>
                <a:latin typeface="Arial" pitchFamily="34" charset="0"/>
              </a:defRPr>
            </a:lvl5pPr>
            <a:lvl6pPr marL="2514600" indent="-228600" eaLnBrk="0" fontAlgn="base" hangingPunct="0">
              <a:spcBef>
                <a:spcPct val="0"/>
              </a:spcBef>
              <a:spcAft>
                <a:spcPct val="0"/>
              </a:spcAft>
              <a:defRPr sz="1900">
                <a:solidFill>
                  <a:schemeClr val="tx1"/>
                </a:solidFill>
                <a:latin typeface="Arial" pitchFamily="34" charset="0"/>
              </a:defRPr>
            </a:lvl6pPr>
            <a:lvl7pPr marL="2971800" indent="-228600" eaLnBrk="0" fontAlgn="base" hangingPunct="0">
              <a:spcBef>
                <a:spcPct val="0"/>
              </a:spcBef>
              <a:spcAft>
                <a:spcPct val="0"/>
              </a:spcAft>
              <a:defRPr sz="1900">
                <a:solidFill>
                  <a:schemeClr val="tx1"/>
                </a:solidFill>
                <a:latin typeface="Arial" pitchFamily="34" charset="0"/>
              </a:defRPr>
            </a:lvl7pPr>
            <a:lvl8pPr marL="3429000" indent="-228600" eaLnBrk="0" fontAlgn="base" hangingPunct="0">
              <a:spcBef>
                <a:spcPct val="0"/>
              </a:spcBef>
              <a:spcAft>
                <a:spcPct val="0"/>
              </a:spcAft>
              <a:defRPr sz="1900">
                <a:solidFill>
                  <a:schemeClr val="tx1"/>
                </a:solidFill>
                <a:latin typeface="Arial" pitchFamily="34" charset="0"/>
              </a:defRPr>
            </a:lvl8pPr>
            <a:lvl9pPr marL="3886200" indent="-228600" eaLnBrk="0" fontAlgn="base" hangingPunct="0">
              <a:spcBef>
                <a:spcPct val="0"/>
              </a:spcBef>
              <a:spcAft>
                <a:spcPct val="0"/>
              </a:spcAft>
              <a:defRPr sz="1900">
                <a:solidFill>
                  <a:schemeClr val="tx1"/>
                </a:solidFill>
                <a:latin typeface="Arial" pitchFamily="34" charset="0"/>
              </a:defRPr>
            </a:lvl9pPr>
          </a:lstStyle>
          <a:p>
            <a:pPr eaLnBrk="1" hangingPunct="1"/>
            <a:r>
              <a:rPr lang="de-DE" altLang="de-DE" sz="1000" dirty="0" smtClean="0">
                <a:solidFill>
                  <a:srgbClr val="4D4D4D"/>
                </a:solidFill>
              </a:rPr>
              <a:t>Deutsches Institut für Jugendhilfe und Familienrecht e.V. (</a:t>
            </a:r>
            <a:r>
              <a:rPr lang="de-DE" altLang="de-DE" sz="1000" dirty="0" err="1" smtClean="0">
                <a:solidFill>
                  <a:srgbClr val="4D4D4D"/>
                </a:solidFill>
              </a:rPr>
              <a:t>DIJuF</a:t>
            </a:r>
            <a:r>
              <a:rPr lang="de-DE" altLang="de-DE" sz="1000" dirty="0" smtClean="0">
                <a:solidFill>
                  <a:srgbClr val="4D4D4D"/>
                </a:solidFill>
              </a:rPr>
              <a:t>)</a:t>
            </a:r>
          </a:p>
        </p:txBody>
      </p:sp>
      <p:sp>
        <p:nvSpPr>
          <p:cNvPr id="7171" name="Rectangle 2"/>
          <p:cNvSpPr>
            <a:spLocks noGrp="1" noChangeArrowheads="1"/>
          </p:cNvSpPr>
          <p:nvPr>
            <p:ph type="title"/>
          </p:nvPr>
        </p:nvSpPr>
        <p:spPr/>
        <p:txBody>
          <a:bodyPr/>
          <a:lstStyle/>
          <a:p>
            <a:pPr eaLnBrk="1" hangingPunct="1"/>
            <a:r>
              <a:rPr lang="de-DE" altLang="de-DE" sz="3000" b="1" dirty="0">
                <a:solidFill>
                  <a:srgbClr val="E67402"/>
                </a:solidFill>
              </a:rPr>
              <a:t>Datenschutz </a:t>
            </a:r>
            <a:br>
              <a:rPr lang="de-DE" altLang="de-DE" sz="3000" b="1" dirty="0">
                <a:solidFill>
                  <a:srgbClr val="E67402"/>
                </a:solidFill>
              </a:rPr>
            </a:br>
            <a:r>
              <a:rPr lang="de-DE" altLang="de-DE" sz="3000" b="1" dirty="0">
                <a:solidFill>
                  <a:srgbClr val="4D4D4D"/>
                </a:solidFill>
              </a:rPr>
              <a:t>in Vertrauensbeziehungen</a:t>
            </a:r>
            <a:endParaRPr lang="de-DE" altLang="de-DE" sz="2800" b="1" dirty="0" smtClean="0">
              <a:solidFill>
                <a:schemeClr val="accent1"/>
              </a:solidFill>
            </a:endParaRPr>
          </a:p>
        </p:txBody>
      </p:sp>
      <p:sp>
        <p:nvSpPr>
          <p:cNvPr id="178179" name="Rectangle 3"/>
          <p:cNvSpPr>
            <a:spLocks noGrp="1" noChangeArrowheads="1"/>
          </p:cNvSpPr>
          <p:nvPr>
            <p:ph type="body" idx="1"/>
          </p:nvPr>
        </p:nvSpPr>
        <p:spPr>
          <a:xfrm>
            <a:off x="914400" y="1600200"/>
            <a:ext cx="6858000" cy="4530725"/>
          </a:xfrm>
        </p:spPr>
        <p:txBody>
          <a:bodyPr/>
          <a:lstStyle/>
          <a:p>
            <a:pPr marL="0" indent="0" eaLnBrk="1" hangingPunct="1">
              <a:buNone/>
              <a:defRPr/>
            </a:pPr>
            <a:r>
              <a:rPr lang="de-DE" sz="2400" b="1" spc="-10" dirty="0">
                <a:latin typeface="Calibri"/>
                <a:ea typeface="Calibri"/>
                <a:cs typeface="Arial"/>
              </a:rPr>
              <a:t>Zitat aus Forschungsprojekt CEINAV </a:t>
            </a:r>
            <a:r>
              <a:rPr lang="de-DE" sz="2400" b="1" spc="-10" dirty="0" smtClean="0">
                <a:latin typeface="Calibri"/>
                <a:ea typeface="Calibri"/>
                <a:cs typeface="Arial"/>
              </a:rPr>
              <a:t>2015</a:t>
            </a:r>
            <a:endParaRPr lang="de-DE" sz="2000" dirty="0" smtClean="0">
              <a:latin typeface="Arial" panose="020B0604020202020204" pitchFamily="34" charset="0"/>
              <a:cs typeface="Arial" panose="020B0604020202020204" pitchFamily="34" charset="0"/>
            </a:endParaRPr>
          </a:p>
          <a:p>
            <a:pPr marL="0" indent="0" eaLnBrk="1" hangingPunct="1">
              <a:buNone/>
              <a:defRPr/>
            </a:pPr>
            <a:r>
              <a:rPr lang="de-DE" sz="1900" dirty="0" smtClean="0">
                <a:latin typeface="Arial" panose="020B0604020202020204" pitchFamily="34" charset="0"/>
                <a:cs typeface="Arial" panose="020B0604020202020204" pitchFamily="34" charset="0"/>
              </a:rPr>
              <a:t>„</a:t>
            </a:r>
            <a:r>
              <a:rPr lang="de-DE" sz="1900" dirty="0">
                <a:latin typeface="Arial" panose="020B0604020202020204" pitchFamily="34" charset="0"/>
                <a:cs typeface="Arial" panose="020B0604020202020204" pitchFamily="34" charset="0"/>
              </a:rPr>
              <a:t>Und dann habe ich da eine Lehrerin gesehen und habe sie dann angesprochen, ja, ob sie mir irgendwie helfen konnte […], und da hat sie gemeint: Von wem war das und wer hat dir das angetan? Und dann habe ich eben die Wahrheit gesagt: Mein Vater, dies und jenes. Und dann hat die zu mir gemeint, ob ich wieder nach Hause gehen möchte und dann habe ich halt eben gesagt: Nein, das, ich will auch heute Abend oder, also nicht mehr nach Hause gehen, weil dann gibt es nur noch Stress. Und das hört gar nicht damit auf. Und, ja, dann hat sie mir empfohlen, dass ich mit ihr dann zum Jugendamt gehe, zu der Frau X, und dann haben wir geredet und ich habe ihr auch die ganze Geschichte dann erzählt und so. Dann hat sie zu mir gemeint: Also, wenn du willst, geben wir dir einen Platz im Heim und wir schauen dann mal, wie es sich entwickelt</a:t>
            </a:r>
            <a:r>
              <a:rPr lang="de-DE" sz="1900" dirty="0" smtClean="0">
                <a:latin typeface="Arial" panose="020B0604020202020204" pitchFamily="34" charset="0"/>
                <a:cs typeface="Arial" panose="020B0604020202020204" pitchFamily="34" charset="0"/>
              </a:rPr>
              <a:t>.“ (Jugendliche</a:t>
            </a:r>
            <a:r>
              <a:rPr lang="de-DE" sz="1900" dirty="0">
                <a:latin typeface="Arial" panose="020B0604020202020204" pitchFamily="34" charset="0"/>
                <a:cs typeface="Arial" panose="020B0604020202020204" pitchFamily="34" charset="0"/>
              </a:rPr>
              <a:t>, Interview 4</a:t>
            </a:r>
            <a:r>
              <a:rPr lang="de-DE" sz="1900" dirty="0" smtClean="0">
                <a:latin typeface="Arial" panose="020B0604020202020204" pitchFamily="34" charset="0"/>
                <a:cs typeface="Arial" panose="020B0604020202020204" pitchFamily="34" charset="0"/>
              </a:rPr>
              <a:t>)</a:t>
            </a:r>
          </a:p>
        </p:txBody>
      </p:sp>
    </p:spTree>
    <p:extLst>
      <p:ext uri="{BB962C8B-B14F-4D97-AF65-F5344CB8AC3E}">
        <p14:creationId xmlns:p14="http://schemas.microsoft.com/office/powerpoint/2010/main" val="84772858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Fußzeilenplatzhalter 4"/>
          <p:cNvSpPr>
            <a:spLocks noGrp="1"/>
          </p:cNvSpPr>
          <p:nvPr>
            <p:ph type="ftr" sz="quarter" idx="11"/>
          </p:nvPr>
        </p:nvSpPr>
        <p:spPr/>
        <p:txBody>
          <a:bodyPr/>
          <a:lstStyle/>
          <a:p>
            <a:r>
              <a:rPr lang="de-DE" altLang="de-DE">
                <a:solidFill>
                  <a:srgbClr val="4D4D4D"/>
                </a:solidFill>
              </a:rPr>
              <a:t>Deutsches Institut für Jugendhilfe und Familienrecht e.V. (DIJuF)</a:t>
            </a:r>
          </a:p>
        </p:txBody>
      </p:sp>
      <p:sp>
        <p:nvSpPr>
          <p:cNvPr id="31746" name="Rectangle 2"/>
          <p:cNvSpPr>
            <a:spLocks noGrp="1" noChangeArrowheads="1"/>
          </p:cNvSpPr>
          <p:nvPr>
            <p:ph type="title"/>
          </p:nvPr>
        </p:nvSpPr>
        <p:spPr/>
        <p:txBody>
          <a:bodyPr/>
          <a:lstStyle/>
          <a:p>
            <a:r>
              <a:rPr lang="de-DE" altLang="de-DE" sz="3000" b="1" dirty="0" smtClean="0">
                <a:solidFill>
                  <a:schemeClr val="accent1"/>
                </a:solidFill>
              </a:rPr>
              <a:t>Datenschutz </a:t>
            </a:r>
            <a:br>
              <a:rPr lang="de-DE" altLang="de-DE" sz="3000" b="1" dirty="0" smtClean="0">
                <a:solidFill>
                  <a:schemeClr val="accent1"/>
                </a:solidFill>
              </a:rPr>
            </a:br>
            <a:r>
              <a:rPr lang="de-DE" altLang="de-DE" sz="3000" b="1" dirty="0" smtClean="0">
                <a:solidFill>
                  <a:schemeClr val="tx1"/>
                </a:solidFill>
              </a:rPr>
              <a:t>in Vertrauensbeziehungen</a:t>
            </a:r>
            <a:endParaRPr lang="de-DE" altLang="de-DE" sz="3000" b="1" dirty="0">
              <a:solidFill>
                <a:schemeClr val="tx1"/>
              </a:solidFill>
            </a:endParaRPr>
          </a:p>
        </p:txBody>
      </p:sp>
      <p:sp>
        <p:nvSpPr>
          <p:cNvPr id="31747" name="Rectangle 3"/>
          <p:cNvSpPr>
            <a:spLocks noGrp="1" noChangeArrowheads="1"/>
          </p:cNvSpPr>
          <p:nvPr>
            <p:ph type="body" idx="1"/>
          </p:nvPr>
        </p:nvSpPr>
        <p:spPr>
          <a:xfrm>
            <a:off x="914400" y="1600200"/>
            <a:ext cx="6897960" cy="4530725"/>
          </a:xfrm>
        </p:spPr>
        <p:txBody>
          <a:bodyPr/>
          <a:lstStyle/>
          <a:p>
            <a:endParaRPr lang="de-DE" altLang="de-DE" sz="2400" dirty="0" smtClean="0"/>
          </a:p>
          <a:p>
            <a:r>
              <a:rPr lang="de-DE" altLang="de-DE" sz="2400" dirty="0" smtClean="0"/>
              <a:t>Helfende </a:t>
            </a:r>
            <a:r>
              <a:rPr lang="de-DE" altLang="de-DE" sz="2400" dirty="0" smtClean="0"/>
              <a:t>Kontakte brauchen Vertrauensschutz bei Aufbau und </a:t>
            </a:r>
            <a:r>
              <a:rPr lang="de-DE" altLang="de-DE" sz="2400" dirty="0"/>
              <a:t>Erhalt der Hilfebeziehung:</a:t>
            </a:r>
          </a:p>
          <a:p>
            <a:pPr lvl="1"/>
            <a:r>
              <a:rPr lang="de-DE" altLang="de-DE" sz="2400" dirty="0"/>
              <a:t>Informationsweitergabe innerhalb </a:t>
            </a:r>
            <a:r>
              <a:rPr lang="de-DE" altLang="de-DE" sz="2400" dirty="0" smtClean="0"/>
              <a:t>des</a:t>
            </a:r>
            <a:r>
              <a:rPr lang="de-DE" altLang="de-DE" sz="2400" dirty="0"/>
              <a:t/>
            </a:r>
            <a:br>
              <a:rPr lang="de-DE" altLang="de-DE" sz="2400" dirty="0"/>
            </a:br>
            <a:r>
              <a:rPr lang="de-DE" altLang="de-DE" sz="2400" dirty="0" smtClean="0"/>
              <a:t>eigenen System, nur </a:t>
            </a:r>
            <a:r>
              <a:rPr lang="de-DE" altLang="de-DE" sz="2400" dirty="0"/>
              <a:t>wenn es hilfreich ist.</a:t>
            </a:r>
          </a:p>
          <a:p>
            <a:pPr lvl="1"/>
            <a:r>
              <a:rPr lang="de-DE" altLang="de-DE" sz="2400" dirty="0"/>
              <a:t>Informationsweitergabe außerhalb </a:t>
            </a:r>
            <a:r>
              <a:rPr lang="de-DE" altLang="de-DE" sz="2400" dirty="0" smtClean="0"/>
              <a:t>des eigenen Systems nur </a:t>
            </a:r>
            <a:r>
              <a:rPr lang="de-DE" altLang="de-DE" sz="2400" dirty="0"/>
              <a:t>bei </a:t>
            </a:r>
            <a:r>
              <a:rPr lang="de-DE" altLang="de-DE" sz="2400" dirty="0" smtClean="0"/>
              <a:t>Einverständnis </a:t>
            </a:r>
            <a:br>
              <a:rPr lang="de-DE" altLang="de-DE" sz="2400" dirty="0" smtClean="0"/>
            </a:br>
            <a:r>
              <a:rPr lang="de-DE" altLang="de-DE" sz="2400" dirty="0" smtClean="0"/>
              <a:t>oder Gefahr </a:t>
            </a:r>
            <a:r>
              <a:rPr lang="de-DE" altLang="de-DE" sz="2400" dirty="0"/>
              <a:t>im </a:t>
            </a:r>
            <a:r>
              <a:rPr lang="de-DE" altLang="de-DE" sz="2400" dirty="0" smtClean="0"/>
              <a:t/>
            </a:r>
            <a:br>
              <a:rPr lang="de-DE" altLang="de-DE" sz="2400" dirty="0" smtClean="0"/>
            </a:br>
            <a:r>
              <a:rPr lang="de-DE" altLang="de-DE" sz="2400" dirty="0" smtClean="0"/>
              <a:t>Verzug</a:t>
            </a:r>
            <a:r>
              <a:rPr lang="de-DE" altLang="de-DE" sz="2400" dirty="0"/>
              <a:t>.</a:t>
            </a:r>
          </a:p>
        </p:txBody>
      </p:sp>
    </p:spTree>
    <p:extLst>
      <p:ext uri="{BB962C8B-B14F-4D97-AF65-F5344CB8AC3E}">
        <p14:creationId xmlns:p14="http://schemas.microsoft.com/office/powerpoint/2010/main" val="240889520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Fußzeilenplatzhalter 4"/>
          <p:cNvSpPr>
            <a:spLocks noGrp="1"/>
          </p:cNvSpPr>
          <p:nvPr>
            <p:ph type="ftr" sz="quarter" idx="11"/>
          </p:nvPr>
        </p:nvSpPr>
        <p:spPr/>
        <p:txBody>
          <a:bodyPr/>
          <a:lstStyle/>
          <a:p>
            <a:r>
              <a:rPr lang="de-DE" altLang="de-DE">
                <a:solidFill>
                  <a:srgbClr val="4D4D4D"/>
                </a:solidFill>
              </a:rPr>
              <a:t>Deutsches Institut für Jugendhilfe und Familienrecht e.V. (DIJuF)</a:t>
            </a:r>
          </a:p>
        </p:txBody>
      </p:sp>
      <p:sp>
        <p:nvSpPr>
          <p:cNvPr id="32770" name="Rectangle 2"/>
          <p:cNvSpPr>
            <a:spLocks noGrp="1" noChangeArrowheads="1"/>
          </p:cNvSpPr>
          <p:nvPr>
            <p:ph type="title"/>
          </p:nvPr>
        </p:nvSpPr>
        <p:spPr/>
        <p:txBody>
          <a:bodyPr/>
          <a:lstStyle/>
          <a:p>
            <a:r>
              <a:rPr lang="de-DE" altLang="de-DE" sz="3000" b="1">
                <a:solidFill>
                  <a:schemeClr val="accent1"/>
                </a:solidFill>
              </a:rPr>
              <a:t>Grundsätze</a:t>
            </a:r>
            <a:r>
              <a:rPr lang="de-DE" altLang="de-DE" sz="3000" b="1"/>
              <a:t> des Datenschutzes</a:t>
            </a:r>
          </a:p>
        </p:txBody>
      </p:sp>
      <p:sp>
        <p:nvSpPr>
          <p:cNvPr id="32771" name="Rectangle 3"/>
          <p:cNvSpPr>
            <a:spLocks noGrp="1" noChangeArrowheads="1"/>
          </p:cNvSpPr>
          <p:nvPr>
            <p:ph type="body" idx="1"/>
          </p:nvPr>
        </p:nvSpPr>
        <p:spPr>
          <a:xfrm>
            <a:off x="971600" y="1600200"/>
            <a:ext cx="6840760" cy="4530725"/>
          </a:xfrm>
        </p:spPr>
        <p:txBody>
          <a:bodyPr/>
          <a:lstStyle/>
          <a:p>
            <a:endParaRPr lang="de-DE" altLang="de-DE" dirty="0" smtClean="0"/>
          </a:p>
          <a:p>
            <a:r>
              <a:rPr lang="de-DE" altLang="de-DE" dirty="0" smtClean="0"/>
              <a:t>Verhältnismäßigkeitsgrundsatz</a:t>
            </a:r>
            <a:endParaRPr lang="de-DE" altLang="de-DE" dirty="0"/>
          </a:p>
          <a:p>
            <a:pPr lvl="1"/>
            <a:r>
              <a:rPr lang="de-DE" altLang="de-DE" sz="2400" dirty="0"/>
              <a:t>Disziplinierung der Neugierigkeit auf</a:t>
            </a:r>
          </a:p>
          <a:p>
            <a:pPr lvl="2"/>
            <a:r>
              <a:rPr lang="de-DE" altLang="de-DE" sz="2400" dirty="0"/>
              <a:t>erforderliche Informationen</a:t>
            </a:r>
          </a:p>
          <a:p>
            <a:pPr lvl="2"/>
            <a:r>
              <a:rPr lang="de-DE" altLang="de-DE" sz="2400" dirty="0"/>
              <a:t>Intimsphäre </a:t>
            </a:r>
            <a:r>
              <a:rPr lang="de-DE" altLang="de-DE" sz="2400" dirty="0" smtClean="0"/>
              <a:t>am </a:t>
            </a:r>
            <a:r>
              <a:rPr lang="de-DE" altLang="de-DE" sz="2400" dirty="0"/>
              <a:t>wenigsten </a:t>
            </a:r>
            <a:r>
              <a:rPr lang="de-DE" altLang="de-DE" sz="2400" dirty="0" smtClean="0"/>
              <a:t>beeinträchtigende Methoden</a:t>
            </a:r>
            <a:endParaRPr lang="de-DE" altLang="de-DE" sz="2400" dirty="0"/>
          </a:p>
        </p:txBody>
      </p:sp>
    </p:spTree>
    <p:extLst>
      <p:ext uri="{BB962C8B-B14F-4D97-AF65-F5344CB8AC3E}">
        <p14:creationId xmlns:p14="http://schemas.microsoft.com/office/powerpoint/2010/main" val="424155062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Fußzeilenplatzhalter 4"/>
          <p:cNvSpPr>
            <a:spLocks noGrp="1"/>
          </p:cNvSpPr>
          <p:nvPr>
            <p:ph type="ftr" sz="quarter" idx="11"/>
          </p:nvPr>
        </p:nvSpPr>
        <p:spPr/>
        <p:txBody>
          <a:bodyPr/>
          <a:lstStyle/>
          <a:p>
            <a:r>
              <a:rPr lang="de-DE" altLang="de-DE">
                <a:solidFill>
                  <a:srgbClr val="4D4D4D"/>
                </a:solidFill>
              </a:rPr>
              <a:t>Deutsches Institut für Jugendhilfe und Familienrecht e.V. (DIJuF)</a:t>
            </a:r>
          </a:p>
        </p:txBody>
      </p:sp>
      <p:sp>
        <p:nvSpPr>
          <p:cNvPr id="33794" name="Rectangle 2"/>
          <p:cNvSpPr>
            <a:spLocks noGrp="1" noChangeArrowheads="1"/>
          </p:cNvSpPr>
          <p:nvPr>
            <p:ph type="title"/>
          </p:nvPr>
        </p:nvSpPr>
        <p:spPr/>
        <p:txBody>
          <a:bodyPr/>
          <a:lstStyle/>
          <a:p>
            <a:r>
              <a:rPr lang="de-DE" altLang="de-DE" sz="3000" b="1"/>
              <a:t>Grundsätze des </a:t>
            </a:r>
            <a:r>
              <a:rPr lang="de-DE" altLang="de-DE" sz="3000" b="1">
                <a:solidFill>
                  <a:schemeClr val="accent1"/>
                </a:solidFill>
              </a:rPr>
              <a:t>Datenschutzes</a:t>
            </a:r>
          </a:p>
        </p:txBody>
      </p:sp>
      <p:sp>
        <p:nvSpPr>
          <p:cNvPr id="33795" name="Rectangle 3"/>
          <p:cNvSpPr>
            <a:spLocks noGrp="1" noChangeArrowheads="1"/>
          </p:cNvSpPr>
          <p:nvPr>
            <p:ph type="body" idx="1"/>
          </p:nvPr>
        </p:nvSpPr>
        <p:spPr>
          <a:xfrm>
            <a:off x="914400" y="1717675"/>
            <a:ext cx="6969968" cy="4530725"/>
          </a:xfrm>
        </p:spPr>
        <p:txBody>
          <a:bodyPr/>
          <a:lstStyle/>
          <a:p>
            <a:endParaRPr lang="de-DE" altLang="de-DE" sz="2400" dirty="0" smtClean="0"/>
          </a:p>
          <a:p>
            <a:r>
              <a:rPr lang="de-DE" altLang="de-DE" dirty="0" smtClean="0"/>
              <a:t>Transparenzgebot</a:t>
            </a:r>
            <a:endParaRPr lang="de-DE" altLang="de-DE" dirty="0"/>
          </a:p>
          <a:p>
            <a:pPr lvl="1"/>
            <a:r>
              <a:rPr lang="de-DE" altLang="de-DE" sz="2200" dirty="0"/>
              <a:t>Aufklärung über</a:t>
            </a:r>
          </a:p>
          <a:p>
            <a:pPr lvl="2"/>
            <a:r>
              <a:rPr lang="de-DE" altLang="de-DE" sz="2100" dirty="0"/>
              <a:t>Zweck der Erhebung</a:t>
            </a:r>
          </a:p>
          <a:p>
            <a:pPr lvl="2"/>
            <a:r>
              <a:rPr lang="de-DE" altLang="de-DE" sz="2100" dirty="0"/>
              <a:t>potenzielle </a:t>
            </a:r>
            <a:r>
              <a:rPr lang="de-DE" altLang="de-DE" sz="2100" dirty="0" err="1" smtClean="0"/>
              <a:t>Weitergabebefugnisse</a:t>
            </a:r>
            <a:r>
              <a:rPr lang="de-DE" altLang="de-DE" sz="2100" dirty="0" smtClean="0"/>
              <a:t> </a:t>
            </a:r>
            <a:r>
              <a:rPr lang="de-DE" altLang="de-DE" sz="2100" dirty="0"/>
              <a:t>und </a:t>
            </a:r>
            <a:r>
              <a:rPr lang="de-DE" altLang="de-DE" sz="2100" dirty="0" smtClean="0"/>
              <a:t/>
            </a:r>
            <a:br>
              <a:rPr lang="de-DE" altLang="de-DE" sz="2100" dirty="0" smtClean="0"/>
            </a:br>
            <a:r>
              <a:rPr lang="de-DE" altLang="de-DE" sz="2100" dirty="0" smtClean="0"/>
              <a:t>-</a:t>
            </a:r>
            <a:r>
              <a:rPr lang="de-DE" altLang="de-DE" sz="2100" dirty="0"/>
              <a:t>pflichten</a:t>
            </a:r>
          </a:p>
          <a:p>
            <a:pPr lvl="2"/>
            <a:endParaRPr lang="de-DE" altLang="de-DE" sz="2100" dirty="0"/>
          </a:p>
          <a:p>
            <a:endParaRPr lang="de-DE" altLang="de-DE" sz="2600" b="1" dirty="0"/>
          </a:p>
          <a:p>
            <a:r>
              <a:rPr lang="de-DE" altLang="de-DE" sz="2600" b="1" dirty="0"/>
              <a:t>„Vielleicht gegen den Willen, aber nicht ohne Wissen“</a:t>
            </a:r>
          </a:p>
        </p:txBody>
      </p:sp>
    </p:spTree>
    <p:extLst>
      <p:ext uri="{BB962C8B-B14F-4D97-AF65-F5344CB8AC3E}">
        <p14:creationId xmlns:p14="http://schemas.microsoft.com/office/powerpoint/2010/main" val="12759625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ußzeilenplatzhalter 4"/>
          <p:cNvSpPr>
            <a:spLocks noGrp="1"/>
          </p:cNvSpPr>
          <p:nvPr>
            <p:ph type="ftr" sz="quarter" idx="11"/>
          </p:nvPr>
        </p:nvSpPr>
        <p:spPr/>
        <p:txBody>
          <a:bodyPr/>
          <a:lstStyle/>
          <a:p>
            <a:r>
              <a:rPr lang="de-DE" altLang="de-DE">
                <a:solidFill>
                  <a:srgbClr val="4D4D4D"/>
                </a:solidFill>
              </a:rPr>
              <a:t>Deutsches Institut für Jugendhilfe und Familienrecht e.V. (DIJuF)</a:t>
            </a:r>
          </a:p>
        </p:txBody>
      </p:sp>
      <p:sp>
        <p:nvSpPr>
          <p:cNvPr id="34818" name="Rectangle 1026"/>
          <p:cNvSpPr>
            <a:spLocks noGrp="1" noChangeArrowheads="1"/>
          </p:cNvSpPr>
          <p:nvPr>
            <p:ph type="title"/>
          </p:nvPr>
        </p:nvSpPr>
        <p:spPr/>
        <p:txBody>
          <a:bodyPr/>
          <a:lstStyle/>
          <a:p>
            <a:r>
              <a:rPr lang="de-DE" altLang="de-DE" sz="3000" b="1"/>
              <a:t>Datenschutz:</a:t>
            </a:r>
            <a:br>
              <a:rPr lang="de-DE" altLang="de-DE" sz="3000" b="1"/>
            </a:br>
            <a:r>
              <a:rPr lang="de-DE" altLang="de-DE" sz="3000" b="1"/>
              <a:t>Aufgabe, </a:t>
            </a:r>
            <a:r>
              <a:rPr lang="de-DE" altLang="de-DE" sz="3000" b="1">
                <a:solidFill>
                  <a:schemeClr val="accent1"/>
                </a:solidFill>
              </a:rPr>
              <a:t>Befugnis</a:t>
            </a:r>
            <a:r>
              <a:rPr lang="de-DE" altLang="de-DE" sz="3000" b="1"/>
              <a:t>, Pflicht</a:t>
            </a:r>
          </a:p>
        </p:txBody>
      </p:sp>
      <p:sp>
        <p:nvSpPr>
          <p:cNvPr id="34819" name="Rectangle 1027"/>
          <p:cNvSpPr>
            <a:spLocks noGrp="1" noChangeArrowheads="1"/>
          </p:cNvSpPr>
          <p:nvPr>
            <p:ph type="body" idx="1"/>
          </p:nvPr>
        </p:nvSpPr>
        <p:spPr>
          <a:xfrm>
            <a:off x="914400" y="1600200"/>
            <a:ext cx="6969968" cy="4530725"/>
          </a:xfrm>
        </p:spPr>
        <p:txBody>
          <a:bodyPr/>
          <a:lstStyle/>
          <a:p>
            <a:pPr>
              <a:spcAft>
                <a:spcPct val="50000"/>
              </a:spcAft>
            </a:pPr>
            <a:r>
              <a:rPr lang="de-DE" altLang="de-DE" sz="2400" b="1" dirty="0"/>
              <a:t>Aufgabe </a:t>
            </a:r>
            <a:r>
              <a:rPr lang="de-DE" altLang="de-DE" sz="2400" dirty="0"/>
              <a:t>(„ich soll“): Aus dem SGB VIII (Jugendamt) oder wie sie mit dem Jugendamt und dem Klientel vereinbart ist (freie Träger).</a:t>
            </a:r>
          </a:p>
          <a:p>
            <a:pPr>
              <a:spcAft>
                <a:spcPct val="50000"/>
              </a:spcAft>
            </a:pPr>
            <a:r>
              <a:rPr lang="de-DE" altLang="de-DE" sz="2400" b="1" dirty="0"/>
              <a:t>Befugnis</a:t>
            </a:r>
            <a:r>
              <a:rPr lang="de-DE" altLang="de-DE" sz="2400" dirty="0"/>
              <a:t> („ich darf“): Erlaubnis, etwas zu tun, was in Grundrechte der Beteiligten eingreift, etwa Informationen weiterzugeben.</a:t>
            </a:r>
          </a:p>
          <a:p>
            <a:pPr>
              <a:spcAft>
                <a:spcPct val="50000"/>
              </a:spcAft>
            </a:pPr>
            <a:r>
              <a:rPr lang="de-DE" altLang="de-DE" sz="2400" b="1" dirty="0"/>
              <a:t>Pflicht</a:t>
            </a:r>
            <a:r>
              <a:rPr lang="de-DE" altLang="de-DE" sz="2400" dirty="0"/>
              <a:t> („ich muss“): Ein vertraglicher oder gesetzlicher Befehl, etwas im Verhältnis zu jemand Anderen erfüllen zu müssen.</a:t>
            </a:r>
            <a:endParaRPr lang="de-DE" altLang="de-DE" sz="2400" b="1" dirty="0"/>
          </a:p>
          <a:p>
            <a:endParaRPr lang="de-DE" altLang="de-DE" sz="2400" dirty="0"/>
          </a:p>
        </p:txBody>
      </p:sp>
    </p:spTree>
    <p:extLst>
      <p:ext uri="{BB962C8B-B14F-4D97-AF65-F5344CB8AC3E}">
        <p14:creationId xmlns:p14="http://schemas.microsoft.com/office/powerpoint/2010/main" val="400364931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ußzeilenplatzhalter 4"/>
          <p:cNvSpPr>
            <a:spLocks noGrp="1"/>
          </p:cNvSpPr>
          <p:nvPr>
            <p:ph type="ftr" sz="quarter" idx="11"/>
          </p:nvPr>
        </p:nvSpPr>
        <p:spPr/>
        <p:txBody>
          <a:bodyPr/>
          <a:lstStyle/>
          <a:p>
            <a:r>
              <a:rPr lang="de-DE" altLang="de-DE">
                <a:solidFill>
                  <a:srgbClr val="4D4D4D"/>
                </a:solidFill>
              </a:rPr>
              <a:t>Deutsches Institut für Jugendhilfe und Familienrecht e.V. (DIJuF)</a:t>
            </a:r>
          </a:p>
        </p:txBody>
      </p:sp>
      <p:sp>
        <p:nvSpPr>
          <p:cNvPr id="36866" name="Rectangle 2"/>
          <p:cNvSpPr>
            <a:spLocks noGrp="1" noChangeArrowheads="1"/>
          </p:cNvSpPr>
          <p:nvPr>
            <p:ph type="title"/>
          </p:nvPr>
        </p:nvSpPr>
        <p:spPr/>
        <p:txBody>
          <a:bodyPr/>
          <a:lstStyle/>
          <a:p>
            <a:r>
              <a:rPr lang="de-DE" altLang="de-DE" sz="3000" b="1" dirty="0" smtClean="0">
                <a:solidFill>
                  <a:schemeClr val="accent1"/>
                </a:solidFill>
              </a:rPr>
              <a:t>Datenerhebung</a:t>
            </a:r>
            <a:r>
              <a:rPr lang="de-DE" altLang="de-DE" sz="3000" b="1" dirty="0" smtClean="0"/>
              <a:t>/Informations-gewinnung</a:t>
            </a:r>
            <a:endParaRPr lang="de-DE" altLang="de-DE" sz="3000" b="1" dirty="0"/>
          </a:p>
        </p:txBody>
      </p:sp>
      <p:sp>
        <p:nvSpPr>
          <p:cNvPr id="36867" name="Rectangle 3"/>
          <p:cNvSpPr>
            <a:spLocks noGrp="1" noChangeArrowheads="1"/>
          </p:cNvSpPr>
          <p:nvPr>
            <p:ph type="body" idx="1"/>
          </p:nvPr>
        </p:nvSpPr>
        <p:spPr>
          <a:xfrm>
            <a:off x="914400" y="1600200"/>
            <a:ext cx="6897960" cy="4530725"/>
          </a:xfrm>
        </p:spPr>
        <p:txBody>
          <a:bodyPr/>
          <a:lstStyle/>
          <a:p>
            <a:r>
              <a:rPr lang="de-DE" altLang="de-DE" sz="2400" b="1" dirty="0" smtClean="0"/>
              <a:t>Jugendamt:</a:t>
            </a:r>
            <a:r>
              <a:rPr lang="de-DE" altLang="de-DE" sz="2400" dirty="0" smtClean="0"/>
              <a:t> Erhebung </a:t>
            </a:r>
            <a:r>
              <a:rPr lang="de-DE" altLang="de-DE" sz="2400" dirty="0"/>
              <a:t>nur, wenn zur Aufgabenerfüllung erforderlich </a:t>
            </a:r>
            <a:endParaRPr lang="de-DE" altLang="de-DE" sz="2400" dirty="0" smtClean="0"/>
          </a:p>
          <a:p>
            <a:pPr lvl="1"/>
            <a:r>
              <a:rPr lang="de-DE" altLang="de-DE" sz="2000" dirty="0" smtClean="0"/>
              <a:t>§ </a:t>
            </a:r>
            <a:r>
              <a:rPr lang="de-DE" altLang="de-DE" sz="2000" dirty="0"/>
              <a:t>62 </a:t>
            </a:r>
            <a:r>
              <a:rPr lang="de-DE" altLang="de-DE" sz="2000" dirty="0" smtClean="0"/>
              <a:t>SGB</a:t>
            </a:r>
            <a:r>
              <a:rPr lang="de-DE" altLang="de-DE" sz="2000" dirty="0"/>
              <a:t> VIII = </a:t>
            </a:r>
            <a:r>
              <a:rPr lang="de-DE" altLang="de-DE" sz="2000" dirty="0" smtClean="0"/>
              <a:t>Grundsatz </a:t>
            </a:r>
            <a:r>
              <a:rPr lang="de-DE" altLang="de-DE" sz="2000" dirty="0" err="1" smtClean="0"/>
              <a:t>Betroffenerhebung</a:t>
            </a:r>
            <a:endParaRPr lang="de-DE" altLang="de-DE" sz="2000" dirty="0"/>
          </a:p>
          <a:p>
            <a:pPr lvl="1"/>
            <a:r>
              <a:rPr lang="de-DE" altLang="de-DE" sz="2000" dirty="0"/>
              <a:t>Pflicht </a:t>
            </a:r>
            <a:r>
              <a:rPr lang="de-DE" altLang="de-DE" sz="2000" dirty="0" smtClean="0"/>
              <a:t>zur Datenerhebung folgt allenfalls </a:t>
            </a:r>
            <a:br>
              <a:rPr lang="de-DE" altLang="de-DE" sz="2000" dirty="0" smtClean="0"/>
            </a:br>
            <a:r>
              <a:rPr lang="de-DE" altLang="de-DE" sz="2000" dirty="0" smtClean="0"/>
              <a:t>aus </a:t>
            </a:r>
            <a:r>
              <a:rPr lang="de-DE" altLang="de-DE" sz="2000" dirty="0"/>
              <a:t>der </a:t>
            </a:r>
            <a:r>
              <a:rPr lang="de-DE" altLang="de-DE" sz="2000" dirty="0" smtClean="0"/>
              <a:t>Aufgabe</a:t>
            </a:r>
          </a:p>
          <a:p>
            <a:pPr lvl="0">
              <a:buClr>
                <a:srgbClr val="FF9900"/>
              </a:buClr>
            </a:pPr>
            <a:r>
              <a:rPr lang="de-DE" altLang="de-DE" sz="2400" dirty="0" smtClean="0">
                <a:solidFill>
                  <a:srgbClr val="4D4D4D"/>
                </a:solidFill>
              </a:rPr>
              <a:t>Grundlage </a:t>
            </a:r>
            <a:r>
              <a:rPr lang="de-DE" altLang="de-DE" sz="2400" dirty="0">
                <a:solidFill>
                  <a:srgbClr val="4D4D4D"/>
                </a:solidFill>
              </a:rPr>
              <a:t>für zulässige Informations-</a:t>
            </a:r>
            <a:br>
              <a:rPr lang="de-DE" altLang="de-DE" sz="2400" dirty="0">
                <a:solidFill>
                  <a:srgbClr val="4D4D4D"/>
                </a:solidFill>
              </a:rPr>
            </a:br>
            <a:r>
              <a:rPr lang="de-DE" altLang="de-DE" sz="2400" dirty="0" err="1">
                <a:solidFill>
                  <a:srgbClr val="4D4D4D"/>
                </a:solidFill>
              </a:rPr>
              <a:t>gewinnung</a:t>
            </a:r>
            <a:r>
              <a:rPr lang="de-DE" altLang="de-DE" sz="2400" dirty="0">
                <a:solidFill>
                  <a:srgbClr val="4D4D4D"/>
                </a:solidFill>
              </a:rPr>
              <a:t> ist allein der </a:t>
            </a:r>
            <a:r>
              <a:rPr lang="de-DE" altLang="de-DE" sz="2400" b="1" dirty="0">
                <a:solidFill>
                  <a:srgbClr val="E67402"/>
                </a:solidFill>
              </a:rPr>
              <a:t>Hilfekontrakt</a:t>
            </a:r>
            <a:r>
              <a:rPr lang="de-DE" altLang="de-DE" sz="2400" dirty="0">
                <a:solidFill>
                  <a:srgbClr val="4D4D4D"/>
                </a:solidFill>
              </a:rPr>
              <a:t/>
            </a:r>
            <a:br>
              <a:rPr lang="de-DE" altLang="de-DE" sz="2400" dirty="0">
                <a:solidFill>
                  <a:srgbClr val="4D4D4D"/>
                </a:solidFill>
              </a:rPr>
            </a:br>
            <a:r>
              <a:rPr lang="de-DE" altLang="de-DE" sz="2400" dirty="0">
                <a:solidFill>
                  <a:srgbClr val="4D4D4D"/>
                </a:solidFill>
              </a:rPr>
              <a:t>(ein Vertrag)</a:t>
            </a:r>
          </a:p>
          <a:p>
            <a:pPr lvl="1">
              <a:buClr>
                <a:srgbClr val="E67402"/>
              </a:buClr>
            </a:pPr>
            <a:r>
              <a:rPr lang="de-DE" altLang="de-DE" sz="2000" dirty="0">
                <a:solidFill>
                  <a:srgbClr val="4D4D4D"/>
                </a:solidFill>
              </a:rPr>
              <a:t>Erhebung „bei Dritten“ erfordert auch </a:t>
            </a:r>
            <a:br>
              <a:rPr lang="de-DE" altLang="de-DE" sz="2000" dirty="0">
                <a:solidFill>
                  <a:srgbClr val="4D4D4D"/>
                </a:solidFill>
              </a:rPr>
            </a:br>
            <a:r>
              <a:rPr lang="de-DE" altLang="de-DE" sz="2000" dirty="0">
                <a:solidFill>
                  <a:srgbClr val="4D4D4D"/>
                </a:solidFill>
              </a:rPr>
              <a:t>hier die Aufgabe</a:t>
            </a:r>
          </a:p>
          <a:p>
            <a:pPr lvl="1">
              <a:buClr>
                <a:srgbClr val="E67402"/>
              </a:buClr>
            </a:pPr>
            <a:r>
              <a:rPr lang="de-DE" altLang="de-DE" sz="2000" dirty="0">
                <a:solidFill>
                  <a:srgbClr val="4D4D4D"/>
                </a:solidFill>
              </a:rPr>
              <a:t>Erweiterung des </a:t>
            </a:r>
            <a:r>
              <a:rPr lang="de-DE" altLang="de-DE" sz="2000" dirty="0" smtClean="0">
                <a:solidFill>
                  <a:srgbClr val="4D4D4D"/>
                </a:solidFill>
              </a:rPr>
              <a:t>Hinschauens </a:t>
            </a:r>
            <a:r>
              <a:rPr lang="de-DE" altLang="de-DE" sz="2000" dirty="0">
                <a:solidFill>
                  <a:srgbClr val="4D4D4D"/>
                </a:solidFill>
              </a:rPr>
              <a:t>erfordert</a:t>
            </a:r>
            <a:br>
              <a:rPr lang="de-DE" altLang="de-DE" sz="2000" dirty="0">
                <a:solidFill>
                  <a:srgbClr val="4D4D4D"/>
                </a:solidFill>
              </a:rPr>
            </a:br>
            <a:r>
              <a:rPr lang="de-DE" altLang="de-DE" sz="2000" dirty="0">
                <a:solidFill>
                  <a:srgbClr val="4D4D4D"/>
                </a:solidFill>
              </a:rPr>
              <a:t>Erweiterung </a:t>
            </a:r>
            <a:r>
              <a:rPr lang="de-DE" altLang="de-DE" sz="2000" dirty="0" smtClean="0">
                <a:solidFill>
                  <a:srgbClr val="4D4D4D"/>
                </a:solidFill>
              </a:rPr>
              <a:t>des Hilfekontrakts</a:t>
            </a:r>
            <a:endParaRPr lang="de-DE" altLang="de-DE" sz="2000" dirty="0">
              <a:solidFill>
                <a:srgbClr val="4D4D4D"/>
              </a:solidFill>
            </a:endParaRPr>
          </a:p>
          <a:p>
            <a:pPr lvl="1"/>
            <a:endParaRPr lang="de-DE" altLang="de-DE" sz="2400" dirty="0"/>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348216" y="4154166"/>
            <a:ext cx="1798637" cy="27066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377088851"/>
      </p:ext>
    </p:extLst>
  </p:cSld>
  <p:clrMapOvr>
    <a:masterClrMapping/>
  </p:clrMapOvr>
  <p:timing>
    <p:tnLst>
      <p:par>
        <p:cTn id="1" dur="indefinite" restart="never" nodeType="tmRoot"/>
      </p:par>
    </p:tnLst>
  </p:timing>
</p:sld>
</file>

<file path=ppt/theme/theme1.xml><?xml version="1.0" encoding="utf-8"?>
<a:theme xmlns:a="http://schemas.openxmlformats.org/drawingml/2006/main" name="DIJuF">
  <a:themeElements>
    <a:clrScheme name="">
      <a:dk1>
        <a:srgbClr val="4D4D4D"/>
      </a:dk1>
      <a:lt1>
        <a:srgbClr val="FFFFE1"/>
      </a:lt1>
      <a:dk2>
        <a:srgbClr val="4D4D4D"/>
      </a:dk2>
      <a:lt2>
        <a:srgbClr val="330033"/>
      </a:lt2>
      <a:accent1>
        <a:srgbClr val="E67402"/>
      </a:accent1>
      <a:accent2>
        <a:srgbClr val="FF0000"/>
      </a:accent2>
      <a:accent3>
        <a:srgbClr val="FFFFEE"/>
      </a:accent3>
      <a:accent4>
        <a:srgbClr val="404040"/>
      </a:accent4>
      <a:accent5>
        <a:srgbClr val="F0BCAA"/>
      </a:accent5>
      <a:accent6>
        <a:srgbClr val="E70000"/>
      </a:accent6>
      <a:hlink>
        <a:srgbClr val="990033"/>
      </a:hlink>
      <a:folHlink>
        <a:srgbClr val="FF9900"/>
      </a:folHlink>
    </a:clrScheme>
    <a:fontScheme name="DIJuF">
      <a:majorFont>
        <a:latin typeface="Century Gothic"/>
        <a:ea typeface=""/>
        <a:cs typeface=""/>
      </a:majorFont>
      <a:minorFont>
        <a:latin typeface="Century Gothic"/>
        <a:ea typeface=""/>
        <a:cs typeface=""/>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IJuF 1">
        <a:dk1>
          <a:srgbClr val="993300"/>
        </a:dk1>
        <a:lt1>
          <a:srgbClr val="CCCCCC"/>
        </a:lt1>
        <a:dk2>
          <a:srgbClr val="000000"/>
        </a:dk2>
        <a:lt2>
          <a:srgbClr val="FFFFFF"/>
        </a:lt2>
        <a:accent1>
          <a:srgbClr val="576F2B"/>
        </a:accent1>
        <a:accent2>
          <a:srgbClr val="666699"/>
        </a:accent2>
        <a:accent3>
          <a:srgbClr val="AAAAAA"/>
        </a:accent3>
        <a:accent4>
          <a:srgbClr val="AEAEAE"/>
        </a:accent4>
        <a:accent5>
          <a:srgbClr val="B4BBAC"/>
        </a:accent5>
        <a:accent6>
          <a:srgbClr val="5C5C8A"/>
        </a:accent6>
        <a:hlink>
          <a:srgbClr val="993300"/>
        </a:hlink>
        <a:folHlink>
          <a:srgbClr val="CC9900"/>
        </a:folHlink>
      </a:clrScheme>
      <a:clrMap bg1="dk2" tx1="lt1" bg2="dk1" tx2="lt2" accent1="accent1" accent2="accent2" accent3="accent3" accent4="accent4" accent5="accent5" accent6="accent6" hlink="hlink" folHlink="folHlink"/>
    </a:extraClrScheme>
    <a:extraClrScheme>
      <a:clrScheme name="DIJuF 2">
        <a:dk1>
          <a:srgbClr val="993300"/>
        </a:dk1>
        <a:lt1>
          <a:srgbClr val="CCCCCC"/>
        </a:lt1>
        <a:dk2>
          <a:srgbClr val="330000"/>
        </a:dk2>
        <a:lt2>
          <a:srgbClr val="FFFFFF"/>
        </a:lt2>
        <a:accent1>
          <a:srgbClr val="996633"/>
        </a:accent1>
        <a:accent2>
          <a:srgbClr val="FF0000"/>
        </a:accent2>
        <a:accent3>
          <a:srgbClr val="ADAAAA"/>
        </a:accent3>
        <a:accent4>
          <a:srgbClr val="AEAEAE"/>
        </a:accent4>
        <a:accent5>
          <a:srgbClr val="CAB8AD"/>
        </a:accent5>
        <a:accent6>
          <a:srgbClr val="E70000"/>
        </a:accent6>
        <a:hlink>
          <a:srgbClr val="FF3300"/>
        </a:hlink>
        <a:folHlink>
          <a:srgbClr val="CC9933"/>
        </a:folHlink>
      </a:clrScheme>
      <a:clrMap bg1="dk2" tx1="lt1" bg2="dk1" tx2="lt2" accent1="accent1" accent2="accent2" accent3="accent3" accent4="accent4" accent5="accent5" accent6="accent6" hlink="hlink" folHlink="folHlink"/>
    </a:extraClrScheme>
    <a:extraClrScheme>
      <a:clrScheme name="DIJuF 3">
        <a:dk1>
          <a:srgbClr val="79788A"/>
        </a:dk1>
        <a:lt1>
          <a:srgbClr val="FFFFFF"/>
        </a:lt1>
        <a:dk2>
          <a:srgbClr val="21203C"/>
        </a:dk2>
        <a:lt2>
          <a:srgbClr val="FFFFCC"/>
        </a:lt2>
        <a:accent1>
          <a:srgbClr val="476077"/>
        </a:accent1>
        <a:accent2>
          <a:srgbClr val="676C5A"/>
        </a:accent2>
        <a:accent3>
          <a:srgbClr val="ABABAF"/>
        </a:accent3>
        <a:accent4>
          <a:srgbClr val="DADADA"/>
        </a:accent4>
        <a:accent5>
          <a:srgbClr val="B1B6BD"/>
        </a:accent5>
        <a:accent6>
          <a:srgbClr val="5D6151"/>
        </a:accent6>
        <a:hlink>
          <a:srgbClr val="666699"/>
        </a:hlink>
        <a:folHlink>
          <a:srgbClr val="8CB0A2"/>
        </a:folHlink>
      </a:clrScheme>
      <a:clrMap bg1="dk2" tx1="lt1" bg2="dk1" tx2="lt2" accent1="accent1" accent2="accent2" accent3="accent3" accent4="accent4" accent5="accent5" accent6="accent6" hlink="hlink" folHlink="folHlink"/>
    </a:extraClrScheme>
    <a:extraClrScheme>
      <a:clrScheme name="DIJuF 4">
        <a:dk1>
          <a:srgbClr val="455B41"/>
        </a:dk1>
        <a:lt1>
          <a:srgbClr val="FFFFCC"/>
        </a:lt1>
        <a:dk2>
          <a:srgbClr val="79A994"/>
        </a:dk2>
        <a:lt2>
          <a:srgbClr val="FFFFCC"/>
        </a:lt2>
        <a:accent1>
          <a:srgbClr val="517087"/>
        </a:accent1>
        <a:accent2>
          <a:srgbClr val="666699"/>
        </a:accent2>
        <a:accent3>
          <a:srgbClr val="BED1C8"/>
        </a:accent3>
        <a:accent4>
          <a:srgbClr val="DADAAE"/>
        </a:accent4>
        <a:accent5>
          <a:srgbClr val="B3BBC3"/>
        </a:accent5>
        <a:accent6>
          <a:srgbClr val="5C5C8A"/>
        </a:accent6>
        <a:hlink>
          <a:srgbClr val="993300"/>
        </a:hlink>
        <a:folHlink>
          <a:srgbClr val="A4AF6B"/>
        </a:folHlink>
      </a:clrScheme>
      <a:clrMap bg1="dk2" tx1="lt1" bg2="dk1" tx2="lt2" accent1="accent1" accent2="accent2" accent3="accent3" accent4="accent4" accent5="accent5" accent6="accent6" hlink="hlink" folHlink="folHlink"/>
    </a:extraClrScheme>
    <a:extraClrScheme>
      <a:clrScheme name="DIJuF 5">
        <a:dk1>
          <a:srgbClr val="330000"/>
        </a:dk1>
        <a:lt1>
          <a:srgbClr val="FF9900"/>
        </a:lt1>
        <a:dk2>
          <a:srgbClr val="FFFFFF"/>
        </a:dk2>
        <a:lt2>
          <a:srgbClr val="8B3111"/>
        </a:lt2>
        <a:accent1>
          <a:srgbClr val="DD6D07"/>
        </a:accent1>
        <a:accent2>
          <a:srgbClr val="CC9900"/>
        </a:accent2>
        <a:accent3>
          <a:srgbClr val="FFCAAA"/>
        </a:accent3>
        <a:accent4>
          <a:srgbClr val="2A0000"/>
        </a:accent4>
        <a:accent5>
          <a:srgbClr val="EBBAAA"/>
        </a:accent5>
        <a:accent6>
          <a:srgbClr val="B98A00"/>
        </a:accent6>
        <a:hlink>
          <a:srgbClr val="CC3300"/>
        </a:hlink>
        <a:folHlink>
          <a:srgbClr val="CCCC66"/>
        </a:folHlink>
      </a:clrScheme>
      <a:clrMap bg1="lt1" tx1="dk1" bg2="lt2" tx2="dk2" accent1="accent1" accent2="accent2" accent3="accent3" accent4="accent4" accent5="accent5" accent6="accent6" hlink="hlink" folHlink="folHlink"/>
    </a:extraClrScheme>
    <a:extraClrScheme>
      <a:clrScheme name="DIJuF 6">
        <a:dk1>
          <a:srgbClr val="000000"/>
        </a:dk1>
        <a:lt1>
          <a:srgbClr val="FFFFE1"/>
        </a:lt1>
        <a:dk2>
          <a:srgbClr val="330033"/>
        </a:dk2>
        <a:lt2>
          <a:srgbClr val="330033"/>
        </a:lt2>
        <a:accent1>
          <a:srgbClr val="CCCC99"/>
        </a:accent1>
        <a:accent2>
          <a:srgbClr val="FF0000"/>
        </a:accent2>
        <a:accent3>
          <a:srgbClr val="FFFFEE"/>
        </a:accent3>
        <a:accent4>
          <a:srgbClr val="000000"/>
        </a:accent4>
        <a:accent5>
          <a:srgbClr val="E2E2CA"/>
        </a:accent5>
        <a:accent6>
          <a:srgbClr val="E70000"/>
        </a:accent6>
        <a:hlink>
          <a:srgbClr val="990033"/>
        </a:hlink>
        <a:folHlink>
          <a:srgbClr val="B2B2B2"/>
        </a:folHlink>
      </a:clrScheme>
      <a:clrMap bg1="lt1" tx1="dk1" bg2="lt2" tx2="dk2" accent1="accent1" accent2="accent2" accent3="accent3" accent4="accent4" accent5="accent5" accent6="accent6" hlink="hlink" folHlink="folHlink"/>
    </a:extraClrScheme>
    <a:extraClrScheme>
      <a:clrScheme name="DIJuF 7">
        <a:dk1>
          <a:srgbClr val="000000"/>
        </a:dk1>
        <a:lt1>
          <a:srgbClr val="FFFFFF"/>
        </a:lt1>
        <a:dk2>
          <a:srgbClr val="000000"/>
        </a:dk2>
        <a:lt2>
          <a:srgbClr val="891411"/>
        </a:lt2>
        <a:accent1>
          <a:srgbClr val="4F917E"/>
        </a:accent1>
        <a:accent2>
          <a:srgbClr val="CC9900"/>
        </a:accent2>
        <a:accent3>
          <a:srgbClr val="FFFFFF"/>
        </a:accent3>
        <a:accent4>
          <a:srgbClr val="000000"/>
        </a:accent4>
        <a:accent5>
          <a:srgbClr val="B2C7C0"/>
        </a:accent5>
        <a:accent6>
          <a:srgbClr val="B98A00"/>
        </a:accent6>
        <a:hlink>
          <a:srgbClr val="5A84D8"/>
        </a:hlink>
        <a:folHlink>
          <a:srgbClr val="A0C6BA"/>
        </a:folHlink>
      </a:clrScheme>
      <a:clrMap bg1="lt1" tx1="dk1" bg2="lt2" tx2="dk2" accent1="accent1" accent2="accent2" accent3="accent3" accent4="accent4" accent5="accent5" accent6="accent6" hlink="hlink" folHlink="folHlink"/>
    </a:extraClrScheme>
    <a:extraClrScheme>
      <a:clrScheme name="DIJuF 8">
        <a:dk1>
          <a:srgbClr val="000000"/>
        </a:dk1>
        <a:lt1>
          <a:srgbClr val="FFFFFF"/>
        </a:lt1>
        <a:dk2>
          <a:srgbClr val="CC0000"/>
        </a:dk2>
        <a:lt2>
          <a:srgbClr val="999966"/>
        </a:lt2>
        <a:accent1>
          <a:srgbClr val="CCCCCC"/>
        </a:accent1>
        <a:accent2>
          <a:srgbClr val="CCCC66"/>
        </a:accent2>
        <a:accent3>
          <a:srgbClr val="FFFFFF"/>
        </a:accent3>
        <a:accent4>
          <a:srgbClr val="000000"/>
        </a:accent4>
        <a:accent5>
          <a:srgbClr val="E2E2E2"/>
        </a:accent5>
        <a:accent6>
          <a:srgbClr val="B9B95C"/>
        </a:accent6>
        <a:hlink>
          <a:srgbClr val="666699"/>
        </a:hlink>
        <a:folHlink>
          <a:srgbClr val="CCCC99"/>
        </a:folHlink>
      </a:clrScheme>
      <a:clrMap bg1="lt1" tx1="dk1" bg2="lt2" tx2="dk2" accent1="accent1" accent2="accent2" accent3="accent3" accent4="accent4" accent5="accent5" accent6="accent6" hlink="hlink" folHlink="folHlink"/>
    </a:extraClrScheme>
    <a:extraClrScheme>
      <a:clrScheme name="DIJuF 9">
        <a:dk1>
          <a:srgbClr val="000000"/>
        </a:dk1>
        <a:lt1>
          <a:srgbClr val="FFFFFF"/>
        </a:lt1>
        <a:dk2>
          <a:srgbClr val="FF0000"/>
        </a:dk2>
        <a:lt2>
          <a:srgbClr val="009999"/>
        </a:lt2>
        <a:accent1>
          <a:srgbClr val="C7B505"/>
        </a:accent1>
        <a:accent2>
          <a:srgbClr val="FFFF66"/>
        </a:accent2>
        <a:accent3>
          <a:srgbClr val="FFFFFF"/>
        </a:accent3>
        <a:accent4>
          <a:srgbClr val="000000"/>
        </a:accent4>
        <a:accent5>
          <a:srgbClr val="E0D7AA"/>
        </a:accent5>
        <a:accent6>
          <a:srgbClr val="E7E75C"/>
        </a:accent6>
        <a:hlink>
          <a:srgbClr val="5A84D8"/>
        </a:hlink>
        <a:folHlink>
          <a:srgbClr val="A0C6BA"/>
        </a:folHlink>
      </a:clrScheme>
      <a:clrMap bg1="lt1" tx1="dk1" bg2="lt2" tx2="dk2" accent1="accent1" accent2="accent2" accent3="accent3" accent4="accent4" accent5="accent5" accent6="accent6" hlink="hlink" folHlink="folHlink"/>
    </a:extraClrScheme>
    <a:extraClrScheme>
      <a:clrScheme name="DIJuF 10">
        <a:dk1>
          <a:srgbClr val="000000"/>
        </a:dk1>
        <a:lt1>
          <a:srgbClr val="FFFFFF"/>
        </a:lt1>
        <a:dk2>
          <a:srgbClr val="660033"/>
        </a:dk2>
        <a:lt2>
          <a:srgbClr val="666699"/>
        </a:lt2>
        <a:accent1>
          <a:srgbClr val="95A3D1"/>
        </a:accent1>
        <a:accent2>
          <a:srgbClr val="FFFF66"/>
        </a:accent2>
        <a:accent3>
          <a:srgbClr val="FFFFFF"/>
        </a:accent3>
        <a:accent4>
          <a:srgbClr val="000000"/>
        </a:accent4>
        <a:accent5>
          <a:srgbClr val="C8CEE5"/>
        </a:accent5>
        <a:accent6>
          <a:srgbClr val="E7E75C"/>
        </a:accent6>
        <a:hlink>
          <a:srgbClr val="5A84D8"/>
        </a:hlink>
        <a:folHlink>
          <a:srgbClr val="CCCC99"/>
        </a:folHlink>
      </a:clrScheme>
      <a:clrMap bg1="lt1" tx1="dk1" bg2="lt2" tx2="dk2" accent1="accent1" accent2="accent2" accent3="accent3" accent4="accent4" accent5="accent5" accent6="accent6" hlink="hlink" folHlink="folHlink"/>
    </a:extraClrScheme>
  </a:extraClrSchemeLst>
</a:theme>
</file>

<file path=ppt/theme/theme10.xml><?xml version="1.0" encoding="utf-8"?>
<a:theme xmlns:a="http://schemas.openxmlformats.org/drawingml/2006/main" name="1_DIJuF">
  <a:themeElements>
    <a:clrScheme name="">
      <a:dk1>
        <a:srgbClr val="4D4D4D"/>
      </a:dk1>
      <a:lt1>
        <a:srgbClr val="FFFFE1"/>
      </a:lt1>
      <a:dk2>
        <a:srgbClr val="4D4D4D"/>
      </a:dk2>
      <a:lt2>
        <a:srgbClr val="330033"/>
      </a:lt2>
      <a:accent1>
        <a:srgbClr val="E67402"/>
      </a:accent1>
      <a:accent2>
        <a:srgbClr val="FF0000"/>
      </a:accent2>
      <a:accent3>
        <a:srgbClr val="FFFFEE"/>
      </a:accent3>
      <a:accent4>
        <a:srgbClr val="404040"/>
      </a:accent4>
      <a:accent5>
        <a:srgbClr val="F0BCAA"/>
      </a:accent5>
      <a:accent6>
        <a:srgbClr val="E70000"/>
      </a:accent6>
      <a:hlink>
        <a:srgbClr val="990033"/>
      </a:hlink>
      <a:folHlink>
        <a:srgbClr val="FF9900"/>
      </a:folHlink>
    </a:clrScheme>
    <a:fontScheme name="DIJuF">
      <a:majorFont>
        <a:latin typeface="Century Gothic"/>
        <a:ea typeface=""/>
        <a:cs typeface=""/>
      </a:majorFont>
      <a:minorFont>
        <a:latin typeface="Century Gothic"/>
        <a:ea typeface=""/>
        <a:cs typeface=""/>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IJuF 1">
        <a:dk1>
          <a:srgbClr val="993300"/>
        </a:dk1>
        <a:lt1>
          <a:srgbClr val="CCCCCC"/>
        </a:lt1>
        <a:dk2>
          <a:srgbClr val="000000"/>
        </a:dk2>
        <a:lt2>
          <a:srgbClr val="FFFFFF"/>
        </a:lt2>
        <a:accent1>
          <a:srgbClr val="576F2B"/>
        </a:accent1>
        <a:accent2>
          <a:srgbClr val="666699"/>
        </a:accent2>
        <a:accent3>
          <a:srgbClr val="AAAAAA"/>
        </a:accent3>
        <a:accent4>
          <a:srgbClr val="AEAEAE"/>
        </a:accent4>
        <a:accent5>
          <a:srgbClr val="B4BBAC"/>
        </a:accent5>
        <a:accent6>
          <a:srgbClr val="5C5C8A"/>
        </a:accent6>
        <a:hlink>
          <a:srgbClr val="993300"/>
        </a:hlink>
        <a:folHlink>
          <a:srgbClr val="CC9900"/>
        </a:folHlink>
      </a:clrScheme>
      <a:clrMap bg1="dk2" tx1="lt1" bg2="dk1" tx2="lt2" accent1="accent1" accent2="accent2" accent3="accent3" accent4="accent4" accent5="accent5" accent6="accent6" hlink="hlink" folHlink="folHlink"/>
    </a:extraClrScheme>
    <a:extraClrScheme>
      <a:clrScheme name="DIJuF 2">
        <a:dk1>
          <a:srgbClr val="993300"/>
        </a:dk1>
        <a:lt1>
          <a:srgbClr val="CCCCCC"/>
        </a:lt1>
        <a:dk2>
          <a:srgbClr val="330000"/>
        </a:dk2>
        <a:lt2>
          <a:srgbClr val="FFFFFF"/>
        </a:lt2>
        <a:accent1>
          <a:srgbClr val="996633"/>
        </a:accent1>
        <a:accent2>
          <a:srgbClr val="FF0000"/>
        </a:accent2>
        <a:accent3>
          <a:srgbClr val="ADAAAA"/>
        </a:accent3>
        <a:accent4>
          <a:srgbClr val="AEAEAE"/>
        </a:accent4>
        <a:accent5>
          <a:srgbClr val="CAB8AD"/>
        </a:accent5>
        <a:accent6>
          <a:srgbClr val="E70000"/>
        </a:accent6>
        <a:hlink>
          <a:srgbClr val="FF3300"/>
        </a:hlink>
        <a:folHlink>
          <a:srgbClr val="CC9933"/>
        </a:folHlink>
      </a:clrScheme>
      <a:clrMap bg1="dk2" tx1="lt1" bg2="dk1" tx2="lt2" accent1="accent1" accent2="accent2" accent3="accent3" accent4="accent4" accent5="accent5" accent6="accent6" hlink="hlink" folHlink="folHlink"/>
    </a:extraClrScheme>
    <a:extraClrScheme>
      <a:clrScheme name="DIJuF 3">
        <a:dk1>
          <a:srgbClr val="79788A"/>
        </a:dk1>
        <a:lt1>
          <a:srgbClr val="FFFFFF"/>
        </a:lt1>
        <a:dk2>
          <a:srgbClr val="21203C"/>
        </a:dk2>
        <a:lt2>
          <a:srgbClr val="FFFFCC"/>
        </a:lt2>
        <a:accent1>
          <a:srgbClr val="476077"/>
        </a:accent1>
        <a:accent2>
          <a:srgbClr val="676C5A"/>
        </a:accent2>
        <a:accent3>
          <a:srgbClr val="ABABAF"/>
        </a:accent3>
        <a:accent4>
          <a:srgbClr val="DADADA"/>
        </a:accent4>
        <a:accent5>
          <a:srgbClr val="B1B6BD"/>
        </a:accent5>
        <a:accent6>
          <a:srgbClr val="5D6151"/>
        </a:accent6>
        <a:hlink>
          <a:srgbClr val="666699"/>
        </a:hlink>
        <a:folHlink>
          <a:srgbClr val="8CB0A2"/>
        </a:folHlink>
      </a:clrScheme>
      <a:clrMap bg1="dk2" tx1="lt1" bg2="dk1" tx2="lt2" accent1="accent1" accent2="accent2" accent3="accent3" accent4="accent4" accent5="accent5" accent6="accent6" hlink="hlink" folHlink="folHlink"/>
    </a:extraClrScheme>
    <a:extraClrScheme>
      <a:clrScheme name="DIJuF 4">
        <a:dk1>
          <a:srgbClr val="455B41"/>
        </a:dk1>
        <a:lt1>
          <a:srgbClr val="FFFFCC"/>
        </a:lt1>
        <a:dk2>
          <a:srgbClr val="79A994"/>
        </a:dk2>
        <a:lt2>
          <a:srgbClr val="FFFFCC"/>
        </a:lt2>
        <a:accent1>
          <a:srgbClr val="517087"/>
        </a:accent1>
        <a:accent2>
          <a:srgbClr val="666699"/>
        </a:accent2>
        <a:accent3>
          <a:srgbClr val="BED1C8"/>
        </a:accent3>
        <a:accent4>
          <a:srgbClr val="DADAAE"/>
        </a:accent4>
        <a:accent5>
          <a:srgbClr val="B3BBC3"/>
        </a:accent5>
        <a:accent6>
          <a:srgbClr val="5C5C8A"/>
        </a:accent6>
        <a:hlink>
          <a:srgbClr val="993300"/>
        </a:hlink>
        <a:folHlink>
          <a:srgbClr val="A4AF6B"/>
        </a:folHlink>
      </a:clrScheme>
      <a:clrMap bg1="dk2" tx1="lt1" bg2="dk1" tx2="lt2" accent1="accent1" accent2="accent2" accent3="accent3" accent4="accent4" accent5="accent5" accent6="accent6" hlink="hlink" folHlink="folHlink"/>
    </a:extraClrScheme>
    <a:extraClrScheme>
      <a:clrScheme name="DIJuF 5">
        <a:dk1>
          <a:srgbClr val="330000"/>
        </a:dk1>
        <a:lt1>
          <a:srgbClr val="FF9900"/>
        </a:lt1>
        <a:dk2>
          <a:srgbClr val="FFFFFF"/>
        </a:dk2>
        <a:lt2>
          <a:srgbClr val="8B3111"/>
        </a:lt2>
        <a:accent1>
          <a:srgbClr val="DD6D07"/>
        </a:accent1>
        <a:accent2>
          <a:srgbClr val="CC9900"/>
        </a:accent2>
        <a:accent3>
          <a:srgbClr val="FFCAAA"/>
        </a:accent3>
        <a:accent4>
          <a:srgbClr val="2A0000"/>
        </a:accent4>
        <a:accent5>
          <a:srgbClr val="EBBAAA"/>
        </a:accent5>
        <a:accent6>
          <a:srgbClr val="B98A00"/>
        </a:accent6>
        <a:hlink>
          <a:srgbClr val="CC3300"/>
        </a:hlink>
        <a:folHlink>
          <a:srgbClr val="CCCC66"/>
        </a:folHlink>
      </a:clrScheme>
      <a:clrMap bg1="lt1" tx1="dk1" bg2="lt2" tx2="dk2" accent1="accent1" accent2="accent2" accent3="accent3" accent4="accent4" accent5="accent5" accent6="accent6" hlink="hlink" folHlink="folHlink"/>
    </a:extraClrScheme>
    <a:extraClrScheme>
      <a:clrScheme name="DIJuF 6">
        <a:dk1>
          <a:srgbClr val="000000"/>
        </a:dk1>
        <a:lt1>
          <a:srgbClr val="FFFFE1"/>
        </a:lt1>
        <a:dk2>
          <a:srgbClr val="330033"/>
        </a:dk2>
        <a:lt2>
          <a:srgbClr val="330033"/>
        </a:lt2>
        <a:accent1>
          <a:srgbClr val="CCCC99"/>
        </a:accent1>
        <a:accent2>
          <a:srgbClr val="FF0000"/>
        </a:accent2>
        <a:accent3>
          <a:srgbClr val="FFFFEE"/>
        </a:accent3>
        <a:accent4>
          <a:srgbClr val="000000"/>
        </a:accent4>
        <a:accent5>
          <a:srgbClr val="E2E2CA"/>
        </a:accent5>
        <a:accent6>
          <a:srgbClr val="E70000"/>
        </a:accent6>
        <a:hlink>
          <a:srgbClr val="990033"/>
        </a:hlink>
        <a:folHlink>
          <a:srgbClr val="B2B2B2"/>
        </a:folHlink>
      </a:clrScheme>
      <a:clrMap bg1="lt1" tx1="dk1" bg2="lt2" tx2="dk2" accent1="accent1" accent2="accent2" accent3="accent3" accent4="accent4" accent5="accent5" accent6="accent6" hlink="hlink" folHlink="folHlink"/>
    </a:extraClrScheme>
    <a:extraClrScheme>
      <a:clrScheme name="DIJuF 7">
        <a:dk1>
          <a:srgbClr val="000000"/>
        </a:dk1>
        <a:lt1>
          <a:srgbClr val="FFFFFF"/>
        </a:lt1>
        <a:dk2>
          <a:srgbClr val="000000"/>
        </a:dk2>
        <a:lt2>
          <a:srgbClr val="891411"/>
        </a:lt2>
        <a:accent1>
          <a:srgbClr val="4F917E"/>
        </a:accent1>
        <a:accent2>
          <a:srgbClr val="CC9900"/>
        </a:accent2>
        <a:accent3>
          <a:srgbClr val="FFFFFF"/>
        </a:accent3>
        <a:accent4>
          <a:srgbClr val="000000"/>
        </a:accent4>
        <a:accent5>
          <a:srgbClr val="B2C7C0"/>
        </a:accent5>
        <a:accent6>
          <a:srgbClr val="B98A00"/>
        </a:accent6>
        <a:hlink>
          <a:srgbClr val="5A84D8"/>
        </a:hlink>
        <a:folHlink>
          <a:srgbClr val="A0C6BA"/>
        </a:folHlink>
      </a:clrScheme>
      <a:clrMap bg1="lt1" tx1="dk1" bg2="lt2" tx2="dk2" accent1="accent1" accent2="accent2" accent3="accent3" accent4="accent4" accent5="accent5" accent6="accent6" hlink="hlink" folHlink="folHlink"/>
    </a:extraClrScheme>
    <a:extraClrScheme>
      <a:clrScheme name="DIJuF 8">
        <a:dk1>
          <a:srgbClr val="000000"/>
        </a:dk1>
        <a:lt1>
          <a:srgbClr val="FFFFFF"/>
        </a:lt1>
        <a:dk2>
          <a:srgbClr val="CC0000"/>
        </a:dk2>
        <a:lt2>
          <a:srgbClr val="999966"/>
        </a:lt2>
        <a:accent1>
          <a:srgbClr val="CCCCCC"/>
        </a:accent1>
        <a:accent2>
          <a:srgbClr val="CCCC66"/>
        </a:accent2>
        <a:accent3>
          <a:srgbClr val="FFFFFF"/>
        </a:accent3>
        <a:accent4>
          <a:srgbClr val="000000"/>
        </a:accent4>
        <a:accent5>
          <a:srgbClr val="E2E2E2"/>
        </a:accent5>
        <a:accent6>
          <a:srgbClr val="B9B95C"/>
        </a:accent6>
        <a:hlink>
          <a:srgbClr val="666699"/>
        </a:hlink>
        <a:folHlink>
          <a:srgbClr val="CCCC99"/>
        </a:folHlink>
      </a:clrScheme>
      <a:clrMap bg1="lt1" tx1="dk1" bg2="lt2" tx2="dk2" accent1="accent1" accent2="accent2" accent3="accent3" accent4="accent4" accent5="accent5" accent6="accent6" hlink="hlink" folHlink="folHlink"/>
    </a:extraClrScheme>
    <a:extraClrScheme>
      <a:clrScheme name="DIJuF 9">
        <a:dk1>
          <a:srgbClr val="000000"/>
        </a:dk1>
        <a:lt1>
          <a:srgbClr val="FFFFFF"/>
        </a:lt1>
        <a:dk2>
          <a:srgbClr val="FF0000"/>
        </a:dk2>
        <a:lt2>
          <a:srgbClr val="009999"/>
        </a:lt2>
        <a:accent1>
          <a:srgbClr val="C7B505"/>
        </a:accent1>
        <a:accent2>
          <a:srgbClr val="FFFF66"/>
        </a:accent2>
        <a:accent3>
          <a:srgbClr val="FFFFFF"/>
        </a:accent3>
        <a:accent4>
          <a:srgbClr val="000000"/>
        </a:accent4>
        <a:accent5>
          <a:srgbClr val="E0D7AA"/>
        </a:accent5>
        <a:accent6>
          <a:srgbClr val="E7E75C"/>
        </a:accent6>
        <a:hlink>
          <a:srgbClr val="5A84D8"/>
        </a:hlink>
        <a:folHlink>
          <a:srgbClr val="A0C6BA"/>
        </a:folHlink>
      </a:clrScheme>
      <a:clrMap bg1="lt1" tx1="dk1" bg2="lt2" tx2="dk2" accent1="accent1" accent2="accent2" accent3="accent3" accent4="accent4" accent5="accent5" accent6="accent6" hlink="hlink" folHlink="folHlink"/>
    </a:extraClrScheme>
    <a:extraClrScheme>
      <a:clrScheme name="DIJuF 10">
        <a:dk1>
          <a:srgbClr val="000000"/>
        </a:dk1>
        <a:lt1>
          <a:srgbClr val="FFFFFF"/>
        </a:lt1>
        <a:dk2>
          <a:srgbClr val="660033"/>
        </a:dk2>
        <a:lt2>
          <a:srgbClr val="666699"/>
        </a:lt2>
        <a:accent1>
          <a:srgbClr val="95A3D1"/>
        </a:accent1>
        <a:accent2>
          <a:srgbClr val="FFFF66"/>
        </a:accent2>
        <a:accent3>
          <a:srgbClr val="FFFFFF"/>
        </a:accent3>
        <a:accent4>
          <a:srgbClr val="000000"/>
        </a:accent4>
        <a:accent5>
          <a:srgbClr val="C8CEE5"/>
        </a:accent5>
        <a:accent6>
          <a:srgbClr val="E7E75C"/>
        </a:accent6>
        <a:hlink>
          <a:srgbClr val="5A84D8"/>
        </a:hlink>
        <a:folHlink>
          <a:srgbClr val="CCCC99"/>
        </a:folHlink>
      </a:clrScheme>
      <a:clrMap bg1="lt1" tx1="dk1" bg2="lt2" tx2="dk2" accent1="accent1" accent2="accent2" accent3="accent3" accent4="accent4" accent5="accent5" accent6="accent6" hlink="hlink" folHlink="folHlink"/>
    </a:extraClrScheme>
  </a:extraClrSchemeLst>
</a:theme>
</file>

<file path=ppt/theme/theme11.xml><?xml version="1.0" encoding="utf-8"?>
<a:theme xmlns:a="http://schemas.openxmlformats.org/drawingml/2006/main" name="4_DIJuF">
  <a:themeElements>
    <a:clrScheme name="">
      <a:dk1>
        <a:srgbClr val="4D4D4D"/>
      </a:dk1>
      <a:lt1>
        <a:srgbClr val="FFFFE1"/>
      </a:lt1>
      <a:dk2>
        <a:srgbClr val="4D4D4D"/>
      </a:dk2>
      <a:lt2>
        <a:srgbClr val="330033"/>
      </a:lt2>
      <a:accent1>
        <a:srgbClr val="E67402"/>
      </a:accent1>
      <a:accent2>
        <a:srgbClr val="FF0000"/>
      </a:accent2>
      <a:accent3>
        <a:srgbClr val="FFFFEE"/>
      </a:accent3>
      <a:accent4>
        <a:srgbClr val="404040"/>
      </a:accent4>
      <a:accent5>
        <a:srgbClr val="F0BCAA"/>
      </a:accent5>
      <a:accent6>
        <a:srgbClr val="E70000"/>
      </a:accent6>
      <a:hlink>
        <a:srgbClr val="990033"/>
      </a:hlink>
      <a:folHlink>
        <a:srgbClr val="FF9900"/>
      </a:folHlink>
    </a:clrScheme>
    <a:fontScheme name="DIJuF">
      <a:majorFont>
        <a:latin typeface="Century Gothic"/>
        <a:ea typeface=""/>
        <a:cs typeface=""/>
      </a:majorFont>
      <a:minorFont>
        <a:latin typeface="Century Gothic"/>
        <a:ea typeface=""/>
        <a:cs typeface=""/>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IJuF 1">
        <a:dk1>
          <a:srgbClr val="993300"/>
        </a:dk1>
        <a:lt1>
          <a:srgbClr val="CCCCCC"/>
        </a:lt1>
        <a:dk2>
          <a:srgbClr val="000000"/>
        </a:dk2>
        <a:lt2>
          <a:srgbClr val="FFFFFF"/>
        </a:lt2>
        <a:accent1>
          <a:srgbClr val="576F2B"/>
        </a:accent1>
        <a:accent2>
          <a:srgbClr val="666699"/>
        </a:accent2>
        <a:accent3>
          <a:srgbClr val="AAAAAA"/>
        </a:accent3>
        <a:accent4>
          <a:srgbClr val="AEAEAE"/>
        </a:accent4>
        <a:accent5>
          <a:srgbClr val="B4BBAC"/>
        </a:accent5>
        <a:accent6>
          <a:srgbClr val="5C5C8A"/>
        </a:accent6>
        <a:hlink>
          <a:srgbClr val="993300"/>
        </a:hlink>
        <a:folHlink>
          <a:srgbClr val="CC9900"/>
        </a:folHlink>
      </a:clrScheme>
      <a:clrMap bg1="dk2" tx1="lt1" bg2="dk1" tx2="lt2" accent1="accent1" accent2="accent2" accent3="accent3" accent4="accent4" accent5="accent5" accent6="accent6" hlink="hlink" folHlink="folHlink"/>
    </a:extraClrScheme>
    <a:extraClrScheme>
      <a:clrScheme name="DIJuF 2">
        <a:dk1>
          <a:srgbClr val="993300"/>
        </a:dk1>
        <a:lt1>
          <a:srgbClr val="CCCCCC"/>
        </a:lt1>
        <a:dk2>
          <a:srgbClr val="330000"/>
        </a:dk2>
        <a:lt2>
          <a:srgbClr val="FFFFFF"/>
        </a:lt2>
        <a:accent1>
          <a:srgbClr val="996633"/>
        </a:accent1>
        <a:accent2>
          <a:srgbClr val="FF0000"/>
        </a:accent2>
        <a:accent3>
          <a:srgbClr val="ADAAAA"/>
        </a:accent3>
        <a:accent4>
          <a:srgbClr val="AEAEAE"/>
        </a:accent4>
        <a:accent5>
          <a:srgbClr val="CAB8AD"/>
        </a:accent5>
        <a:accent6>
          <a:srgbClr val="E70000"/>
        </a:accent6>
        <a:hlink>
          <a:srgbClr val="FF3300"/>
        </a:hlink>
        <a:folHlink>
          <a:srgbClr val="CC9933"/>
        </a:folHlink>
      </a:clrScheme>
      <a:clrMap bg1="dk2" tx1="lt1" bg2="dk1" tx2="lt2" accent1="accent1" accent2="accent2" accent3="accent3" accent4="accent4" accent5="accent5" accent6="accent6" hlink="hlink" folHlink="folHlink"/>
    </a:extraClrScheme>
    <a:extraClrScheme>
      <a:clrScheme name="DIJuF 3">
        <a:dk1>
          <a:srgbClr val="79788A"/>
        </a:dk1>
        <a:lt1>
          <a:srgbClr val="FFFFFF"/>
        </a:lt1>
        <a:dk2>
          <a:srgbClr val="21203C"/>
        </a:dk2>
        <a:lt2>
          <a:srgbClr val="FFFFCC"/>
        </a:lt2>
        <a:accent1>
          <a:srgbClr val="476077"/>
        </a:accent1>
        <a:accent2>
          <a:srgbClr val="676C5A"/>
        </a:accent2>
        <a:accent3>
          <a:srgbClr val="ABABAF"/>
        </a:accent3>
        <a:accent4>
          <a:srgbClr val="DADADA"/>
        </a:accent4>
        <a:accent5>
          <a:srgbClr val="B1B6BD"/>
        </a:accent5>
        <a:accent6>
          <a:srgbClr val="5D6151"/>
        </a:accent6>
        <a:hlink>
          <a:srgbClr val="666699"/>
        </a:hlink>
        <a:folHlink>
          <a:srgbClr val="8CB0A2"/>
        </a:folHlink>
      </a:clrScheme>
      <a:clrMap bg1="dk2" tx1="lt1" bg2="dk1" tx2="lt2" accent1="accent1" accent2="accent2" accent3="accent3" accent4="accent4" accent5="accent5" accent6="accent6" hlink="hlink" folHlink="folHlink"/>
    </a:extraClrScheme>
    <a:extraClrScheme>
      <a:clrScheme name="DIJuF 4">
        <a:dk1>
          <a:srgbClr val="455B41"/>
        </a:dk1>
        <a:lt1>
          <a:srgbClr val="FFFFCC"/>
        </a:lt1>
        <a:dk2>
          <a:srgbClr val="79A994"/>
        </a:dk2>
        <a:lt2>
          <a:srgbClr val="FFFFCC"/>
        </a:lt2>
        <a:accent1>
          <a:srgbClr val="517087"/>
        </a:accent1>
        <a:accent2>
          <a:srgbClr val="666699"/>
        </a:accent2>
        <a:accent3>
          <a:srgbClr val="BED1C8"/>
        </a:accent3>
        <a:accent4>
          <a:srgbClr val="DADAAE"/>
        </a:accent4>
        <a:accent5>
          <a:srgbClr val="B3BBC3"/>
        </a:accent5>
        <a:accent6>
          <a:srgbClr val="5C5C8A"/>
        </a:accent6>
        <a:hlink>
          <a:srgbClr val="993300"/>
        </a:hlink>
        <a:folHlink>
          <a:srgbClr val="A4AF6B"/>
        </a:folHlink>
      </a:clrScheme>
      <a:clrMap bg1="dk2" tx1="lt1" bg2="dk1" tx2="lt2" accent1="accent1" accent2="accent2" accent3="accent3" accent4="accent4" accent5="accent5" accent6="accent6" hlink="hlink" folHlink="folHlink"/>
    </a:extraClrScheme>
    <a:extraClrScheme>
      <a:clrScheme name="DIJuF 5">
        <a:dk1>
          <a:srgbClr val="330000"/>
        </a:dk1>
        <a:lt1>
          <a:srgbClr val="FF9900"/>
        </a:lt1>
        <a:dk2>
          <a:srgbClr val="FFFFFF"/>
        </a:dk2>
        <a:lt2>
          <a:srgbClr val="8B3111"/>
        </a:lt2>
        <a:accent1>
          <a:srgbClr val="DD6D07"/>
        </a:accent1>
        <a:accent2>
          <a:srgbClr val="CC9900"/>
        </a:accent2>
        <a:accent3>
          <a:srgbClr val="FFCAAA"/>
        </a:accent3>
        <a:accent4>
          <a:srgbClr val="2A0000"/>
        </a:accent4>
        <a:accent5>
          <a:srgbClr val="EBBAAA"/>
        </a:accent5>
        <a:accent6>
          <a:srgbClr val="B98A00"/>
        </a:accent6>
        <a:hlink>
          <a:srgbClr val="CC3300"/>
        </a:hlink>
        <a:folHlink>
          <a:srgbClr val="CCCC66"/>
        </a:folHlink>
      </a:clrScheme>
      <a:clrMap bg1="lt1" tx1="dk1" bg2="lt2" tx2="dk2" accent1="accent1" accent2="accent2" accent3="accent3" accent4="accent4" accent5="accent5" accent6="accent6" hlink="hlink" folHlink="folHlink"/>
    </a:extraClrScheme>
    <a:extraClrScheme>
      <a:clrScheme name="DIJuF 6">
        <a:dk1>
          <a:srgbClr val="000000"/>
        </a:dk1>
        <a:lt1>
          <a:srgbClr val="FFFFE1"/>
        </a:lt1>
        <a:dk2>
          <a:srgbClr val="330033"/>
        </a:dk2>
        <a:lt2>
          <a:srgbClr val="330033"/>
        </a:lt2>
        <a:accent1>
          <a:srgbClr val="CCCC99"/>
        </a:accent1>
        <a:accent2>
          <a:srgbClr val="FF0000"/>
        </a:accent2>
        <a:accent3>
          <a:srgbClr val="FFFFEE"/>
        </a:accent3>
        <a:accent4>
          <a:srgbClr val="000000"/>
        </a:accent4>
        <a:accent5>
          <a:srgbClr val="E2E2CA"/>
        </a:accent5>
        <a:accent6>
          <a:srgbClr val="E70000"/>
        </a:accent6>
        <a:hlink>
          <a:srgbClr val="990033"/>
        </a:hlink>
        <a:folHlink>
          <a:srgbClr val="B2B2B2"/>
        </a:folHlink>
      </a:clrScheme>
      <a:clrMap bg1="lt1" tx1="dk1" bg2="lt2" tx2="dk2" accent1="accent1" accent2="accent2" accent3="accent3" accent4="accent4" accent5="accent5" accent6="accent6" hlink="hlink" folHlink="folHlink"/>
    </a:extraClrScheme>
    <a:extraClrScheme>
      <a:clrScheme name="DIJuF 7">
        <a:dk1>
          <a:srgbClr val="000000"/>
        </a:dk1>
        <a:lt1>
          <a:srgbClr val="FFFFFF"/>
        </a:lt1>
        <a:dk2>
          <a:srgbClr val="000000"/>
        </a:dk2>
        <a:lt2>
          <a:srgbClr val="891411"/>
        </a:lt2>
        <a:accent1>
          <a:srgbClr val="4F917E"/>
        </a:accent1>
        <a:accent2>
          <a:srgbClr val="CC9900"/>
        </a:accent2>
        <a:accent3>
          <a:srgbClr val="FFFFFF"/>
        </a:accent3>
        <a:accent4>
          <a:srgbClr val="000000"/>
        </a:accent4>
        <a:accent5>
          <a:srgbClr val="B2C7C0"/>
        </a:accent5>
        <a:accent6>
          <a:srgbClr val="B98A00"/>
        </a:accent6>
        <a:hlink>
          <a:srgbClr val="5A84D8"/>
        </a:hlink>
        <a:folHlink>
          <a:srgbClr val="A0C6BA"/>
        </a:folHlink>
      </a:clrScheme>
      <a:clrMap bg1="lt1" tx1="dk1" bg2="lt2" tx2="dk2" accent1="accent1" accent2="accent2" accent3="accent3" accent4="accent4" accent5="accent5" accent6="accent6" hlink="hlink" folHlink="folHlink"/>
    </a:extraClrScheme>
    <a:extraClrScheme>
      <a:clrScheme name="DIJuF 8">
        <a:dk1>
          <a:srgbClr val="000000"/>
        </a:dk1>
        <a:lt1>
          <a:srgbClr val="FFFFFF"/>
        </a:lt1>
        <a:dk2>
          <a:srgbClr val="CC0000"/>
        </a:dk2>
        <a:lt2>
          <a:srgbClr val="999966"/>
        </a:lt2>
        <a:accent1>
          <a:srgbClr val="CCCCCC"/>
        </a:accent1>
        <a:accent2>
          <a:srgbClr val="CCCC66"/>
        </a:accent2>
        <a:accent3>
          <a:srgbClr val="FFFFFF"/>
        </a:accent3>
        <a:accent4>
          <a:srgbClr val="000000"/>
        </a:accent4>
        <a:accent5>
          <a:srgbClr val="E2E2E2"/>
        </a:accent5>
        <a:accent6>
          <a:srgbClr val="B9B95C"/>
        </a:accent6>
        <a:hlink>
          <a:srgbClr val="666699"/>
        </a:hlink>
        <a:folHlink>
          <a:srgbClr val="CCCC99"/>
        </a:folHlink>
      </a:clrScheme>
      <a:clrMap bg1="lt1" tx1="dk1" bg2="lt2" tx2="dk2" accent1="accent1" accent2="accent2" accent3="accent3" accent4="accent4" accent5="accent5" accent6="accent6" hlink="hlink" folHlink="folHlink"/>
    </a:extraClrScheme>
    <a:extraClrScheme>
      <a:clrScheme name="DIJuF 9">
        <a:dk1>
          <a:srgbClr val="000000"/>
        </a:dk1>
        <a:lt1>
          <a:srgbClr val="FFFFFF"/>
        </a:lt1>
        <a:dk2>
          <a:srgbClr val="FF0000"/>
        </a:dk2>
        <a:lt2>
          <a:srgbClr val="009999"/>
        </a:lt2>
        <a:accent1>
          <a:srgbClr val="C7B505"/>
        </a:accent1>
        <a:accent2>
          <a:srgbClr val="FFFF66"/>
        </a:accent2>
        <a:accent3>
          <a:srgbClr val="FFFFFF"/>
        </a:accent3>
        <a:accent4>
          <a:srgbClr val="000000"/>
        </a:accent4>
        <a:accent5>
          <a:srgbClr val="E0D7AA"/>
        </a:accent5>
        <a:accent6>
          <a:srgbClr val="E7E75C"/>
        </a:accent6>
        <a:hlink>
          <a:srgbClr val="5A84D8"/>
        </a:hlink>
        <a:folHlink>
          <a:srgbClr val="A0C6BA"/>
        </a:folHlink>
      </a:clrScheme>
      <a:clrMap bg1="lt1" tx1="dk1" bg2="lt2" tx2="dk2" accent1="accent1" accent2="accent2" accent3="accent3" accent4="accent4" accent5="accent5" accent6="accent6" hlink="hlink" folHlink="folHlink"/>
    </a:extraClrScheme>
    <a:extraClrScheme>
      <a:clrScheme name="DIJuF 10">
        <a:dk1>
          <a:srgbClr val="000000"/>
        </a:dk1>
        <a:lt1>
          <a:srgbClr val="FFFFFF"/>
        </a:lt1>
        <a:dk2>
          <a:srgbClr val="660033"/>
        </a:dk2>
        <a:lt2>
          <a:srgbClr val="666699"/>
        </a:lt2>
        <a:accent1>
          <a:srgbClr val="95A3D1"/>
        </a:accent1>
        <a:accent2>
          <a:srgbClr val="FFFF66"/>
        </a:accent2>
        <a:accent3>
          <a:srgbClr val="FFFFFF"/>
        </a:accent3>
        <a:accent4>
          <a:srgbClr val="000000"/>
        </a:accent4>
        <a:accent5>
          <a:srgbClr val="C8CEE5"/>
        </a:accent5>
        <a:accent6>
          <a:srgbClr val="E7E75C"/>
        </a:accent6>
        <a:hlink>
          <a:srgbClr val="5A84D8"/>
        </a:hlink>
        <a:folHlink>
          <a:srgbClr val="CCCC99"/>
        </a:folHlink>
      </a:clrScheme>
      <a:clrMap bg1="lt1" tx1="dk1" bg2="lt2" tx2="dk2" accent1="accent1" accent2="accent2" accent3="accent3" accent4="accent4" accent5="accent5" accent6="accent6" hlink="hlink" folHlink="folHlink"/>
    </a:extraClrScheme>
  </a:extraClrSchemeLst>
</a:theme>
</file>

<file path=ppt/theme/theme12.xml><?xml version="1.0" encoding="utf-8"?>
<a:theme xmlns:a="http://schemas.openxmlformats.org/drawingml/2006/main" name="2_DIJuF">
  <a:themeElements>
    <a:clrScheme name="">
      <a:dk1>
        <a:srgbClr val="4D4D4D"/>
      </a:dk1>
      <a:lt1>
        <a:srgbClr val="FFFFE1"/>
      </a:lt1>
      <a:dk2>
        <a:srgbClr val="4D4D4D"/>
      </a:dk2>
      <a:lt2>
        <a:srgbClr val="330033"/>
      </a:lt2>
      <a:accent1>
        <a:srgbClr val="E67402"/>
      </a:accent1>
      <a:accent2>
        <a:srgbClr val="FF0000"/>
      </a:accent2>
      <a:accent3>
        <a:srgbClr val="FFFFEE"/>
      </a:accent3>
      <a:accent4>
        <a:srgbClr val="404040"/>
      </a:accent4>
      <a:accent5>
        <a:srgbClr val="F0BCAA"/>
      </a:accent5>
      <a:accent6>
        <a:srgbClr val="E70000"/>
      </a:accent6>
      <a:hlink>
        <a:srgbClr val="990033"/>
      </a:hlink>
      <a:folHlink>
        <a:srgbClr val="FF9900"/>
      </a:folHlink>
    </a:clrScheme>
    <a:fontScheme name="DIJuF">
      <a:majorFont>
        <a:latin typeface="Century Gothic"/>
        <a:ea typeface=""/>
        <a:cs typeface=""/>
      </a:majorFont>
      <a:minorFont>
        <a:latin typeface="Century Gothic"/>
        <a:ea typeface=""/>
        <a:cs typeface=""/>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IJuF 1">
        <a:dk1>
          <a:srgbClr val="993300"/>
        </a:dk1>
        <a:lt1>
          <a:srgbClr val="CCCCCC"/>
        </a:lt1>
        <a:dk2>
          <a:srgbClr val="000000"/>
        </a:dk2>
        <a:lt2>
          <a:srgbClr val="FFFFFF"/>
        </a:lt2>
        <a:accent1>
          <a:srgbClr val="576F2B"/>
        </a:accent1>
        <a:accent2>
          <a:srgbClr val="666699"/>
        </a:accent2>
        <a:accent3>
          <a:srgbClr val="AAAAAA"/>
        </a:accent3>
        <a:accent4>
          <a:srgbClr val="AEAEAE"/>
        </a:accent4>
        <a:accent5>
          <a:srgbClr val="B4BBAC"/>
        </a:accent5>
        <a:accent6>
          <a:srgbClr val="5C5C8A"/>
        </a:accent6>
        <a:hlink>
          <a:srgbClr val="993300"/>
        </a:hlink>
        <a:folHlink>
          <a:srgbClr val="CC9900"/>
        </a:folHlink>
      </a:clrScheme>
      <a:clrMap bg1="dk2" tx1="lt1" bg2="dk1" tx2="lt2" accent1="accent1" accent2="accent2" accent3="accent3" accent4="accent4" accent5="accent5" accent6="accent6" hlink="hlink" folHlink="folHlink"/>
    </a:extraClrScheme>
    <a:extraClrScheme>
      <a:clrScheme name="DIJuF 2">
        <a:dk1>
          <a:srgbClr val="993300"/>
        </a:dk1>
        <a:lt1>
          <a:srgbClr val="CCCCCC"/>
        </a:lt1>
        <a:dk2>
          <a:srgbClr val="330000"/>
        </a:dk2>
        <a:lt2>
          <a:srgbClr val="FFFFFF"/>
        </a:lt2>
        <a:accent1>
          <a:srgbClr val="996633"/>
        </a:accent1>
        <a:accent2>
          <a:srgbClr val="FF0000"/>
        </a:accent2>
        <a:accent3>
          <a:srgbClr val="ADAAAA"/>
        </a:accent3>
        <a:accent4>
          <a:srgbClr val="AEAEAE"/>
        </a:accent4>
        <a:accent5>
          <a:srgbClr val="CAB8AD"/>
        </a:accent5>
        <a:accent6>
          <a:srgbClr val="E70000"/>
        </a:accent6>
        <a:hlink>
          <a:srgbClr val="FF3300"/>
        </a:hlink>
        <a:folHlink>
          <a:srgbClr val="CC9933"/>
        </a:folHlink>
      </a:clrScheme>
      <a:clrMap bg1="dk2" tx1="lt1" bg2="dk1" tx2="lt2" accent1="accent1" accent2="accent2" accent3="accent3" accent4="accent4" accent5="accent5" accent6="accent6" hlink="hlink" folHlink="folHlink"/>
    </a:extraClrScheme>
    <a:extraClrScheme>
      <a:clrScheme name="DIJuF 3">
        <a:dk1>
          <a:srgbClr val="79788A"/>
        </a:dk1>
        <a:lt1>
          <a:srgbClr val="FFFFFF"/>
        </a:lt1>
        <a:dk2>
          <a:srgbClr val="21203C"/>
        </a:dk2>
        <a:lt2>
          <a:srgbClr val="FFFFCC"/>
        </a:lt2>
        <a:accent1>
          <a:srgbClr val="476077"/>
        </a:accent1>
        <a:accent2>
          <a:srgbClr val="676C5A"/>
        </a:accent2>
        <a:accent3>
          <a:srgbClr val="ABABAF"/>
        </a:accent3>
        <a:accent4>
          <a:srgbClr val="DADADA"/>
        </a:accent4>
        <a:accent5>
          <a:srgbClr val="B1B6BD"/>
        </a:accent5>
        <a:accent6>
          <a:srgbClr val="5D6151"/>
        </a:accent6>
        <a:hlink>
          <a:srgbClr val="666699"/>
        </a:hlink>
        <a:folHlink>
          <a:srgbClr val="8CB0A2"/>
        </a:folHlink>
      </a:clrScheme>
      <a:clrMap bg1="dk2" tx1="lt1" bg2="dk1" tx2="lt2" accent1="accent1" accent2="accent2" accent3="accent3" accent4="accent4" accent5="accent5" accent6="accent6" hlink="hlink" folHlink="folHlink"/>
    </a:extraClrScheme>
    <a:extraClrScheme>
      <a:clrScheme name="DIJuF 4">
        <a:dk1>
          <a:srgbClr val="455B41"/>
        </a:dk1>
        <a:lt1>
          <a:srgbClr val="FFFFCC"/>
        </a:lt1>
        <a:dk2>
          <a:srgbClr val="79A994"/>
        </a:dk2>
        <a:lt2>
          <a:srgbClr val="FFFFCC"/>
        </a:lt2>
        <a:accent1>
          <a:srgbClr val="517087"/>
        </a:accent1>
        <a:accent2>
          <a:srgbClr val="666699"/>
        </a:accent2>
        <a:accent3>
          <a:srgbClr val="BED1C8"/>
        </a:accent3>
        <a:accent4>
          <a:srgbClr val="DADAAE"/>
        </a:accent4>
        <a:accent5>
          <a:srgbClr val="B3BBC3"/>
        </a:accent5>
        <a:accent6>
          <a:srgbClr val="5C5C8A"/>
        </a:accent6>
        <a:hlink>
          <a:srgbClr val="993300"/>
        </a:hlink>
        <a:folHlink>
          <a:srgbClr val="A4AF6B"/>
        </a:folHlink>
      </a:clrScheme>
      <a:clrMap bg1="dk2" tx1="lt1" bg2="dk1" tx2="lt2" accent1="accent1" accent2="accent2" accent3="accent3" accent4="accent4" accent5="accent5" accent6="accent6" hlink="hlink" folHlink="folHlink"/>
    </a:extraClrScheme>
    <a:extraClrScheme>
      <a:clrScheme name="DIJuF 5">
        <a:dk1>
          <a:srgbClr val="330000"/>
        </a:dk1>
        <a:lt1>
          <a:srgbClr val="FF9900"/>
        </a:lt1>
        <a:dk2>
          <a:srgbClr val="FFFFFF"/>
        </a:dk2>
        <a:lt2>
          <a:srgbClr val="8B3111"/>
        </a:lt2>
        <a:accent1>
          <a:srgbClr val="DD6D07"/>
        </a:accent1>
        <a:accent2>
          <a:srgbClr val="CC9900"/>
        </a:accent2>
        <a:accent3>
          <a:srgbClr val="FFCAAA"/>
        </a:accent3>
        <a:accent4>
          <a:srgbClr val="2A0000"/>
        </a:accent4>
        <a:accent5>
          <a:srgbClr val="EBBAAA"/>
        </a:accent5>
        <a:accent6>
          <a:srgbClr val="B98A00"/>
        </a:accent6>
        <a:hlink>
          <a:srgbClr val="CC3300"/>
        </a:hlink>
        <a:folHlink>
          <a:srgbClr val="CCCC66"/>
        </a:folHlink>
      </a:clrScheme>
      <a:clrMap bg1="lt1" tx1="dk1" bg2="lt2" tx2="dk2" accent1="accent1" accent2="accent2" accent3="accent3" accent4="accent4" accent5="accent5" accent6="accent6" hlink="hlink" folHlink="folHlink"/>
    </a:extraClrScheme>
    <a:extraClrScheme>
      <a:clrScheme name="DIJuF 6">
        <a:dk1>
          <a:srgbClr val="000000"/>
        </a:dk1>
        <a:lt1>
          <a:srgbClr val="FFFFE1"/>
        </a:lt1>
        <a:dk2>
          <a:srgbClr val="330033"/>
        </a:dk2>
        <a:lt2>
          <a:srgbClr val="330033"/>
        </a:lt2>
        <a:accent1>
          <a:srgbClr val="CCCC99"/>
        </a:accent1>
        <a:accent2>
          <a:srgbClr val="FF0000"/>
        </a:accent2>
        <a:accent3>
          <a:srgbClr val="FFFFEE"/>
        </a:accent3>
        <a:accent4>
          <a:srgbClr val="000000"/>
        </a:accent4>
        <a:accent5>
          <a:srgbClr val="E2E2CA"/>
        </a:accent5>
        <a:accent6>
          <a:srgbClr val="E70000"/>
        </a:accent6>
        <a:hlink>
          <a:srgbClr val="990033"/>
        </a:hlink>
        <a:folHlink>
          <a:srgbClr val="B2B2B2"/>
        </a:folHlink>
      </a:clrScheme>
      <a:clrMap bg1="lt1" tx1="dk1" bg2="lt2" tx2="dk2" accent1="accent1" accent2="accent2" accent3="accent3" accent4="accent4" accent5="accent5" accent6="accent6" hlink="hlink" folHlink="folHlink"/>
    </a:extraClrScheme>
    <a:extraClrScheme>
      <a:clrScheme name="DIJuF 7">
        <a:dk1>
          <a:srgbClr val="000000"/>
        </a:dk1>
        <a:lt1>
          <a:srgbClr val="FFFFFF"/>
        </a:lt1>
        <a:dk2>
          <a:srgbClr val="000000"/>
        </a:dk2>
        <a:lt2>
          <a:srgbClr val="891411"/>
        </a:lt2>
        <a:accent1>
          <a:srgbClr val="4F917E"/>
        </a:accent1>
        <a:accent2>
          <a:srgbClr val="CC9900"/>
        </a:accent2>
        <a:accent3>
          <a:srgbClr val="FFFFFF"/>
        </a:accent3>
        <a:accent4>
          <a:srgbClr val="000000"/>
        </a:accent4>
        <a:accent5>
          <a:srgbClr val="B2C7C0"/>
        </a:accent5>
        <a:accent6>
          <a:srgbClr val="B98A00"/>
        </a:accent6>
        <a:hlink>
          <a:srgbClr val="5A84D8"/>
        </a:hlink>
        <a:folHlink>
          <a:srgbClr val="A0C6BA"/>
        </a:folHlink>
      </a:clrScheme>
      <a:clrMap bg1="lt1" tx1="dk1" bg2="lt2" tx2="dk2" accent1="accent1" accent2="accent2" accent3="accent3" accent4="accent4" accent5="accent5" accent6="accent6" hlink="hlink" folHlink="folHlink"/>
    </a:extraClrScheme>
    <a:extraClrScheme>
      <a:clrScheme name="DIJuF 8">
        <a:dk1>
          <a:srgbClr val="000000"/>
        </a:dk1>
        <a:lt1>
          <a:srgbClr val="FFFFFF"/>
        </a:lt1>
        <a:dk2>
          <a:srgbClr val="CC0000"/>
        </a:dk2>
        <a:lt2>
          <a:srgbClr val="999966"/>
        </a:lt2>
        <a:accent1>
          <a:srgbClr val="CCCCCC"/>
        </a:accent1>
        <a:accent2>
          <a:srgbClr val="CCCC66"/>
        </a:accent2>
        <a:accent3>
          <a:srgbClr val="FFFFFF"/>
        </a:accent3>
        <a:accent4>
          <a:srgbClr val="000000"/>
        </a:accent4>
        <a:accent5>
          <a:srgbClr val="E2E2E2"/>
        </a:accent5>
        <a:accent6>
          <a:srgbClr val="B9B95C"/>
        </a:accent6>
        <a:hlink>
          <a:srgbClr val="666699"/>
        </a:hlink>
        <a:folHlink>
          <a:srgbClr val="CCCC99"/>
        </a:folHlink>
      </a:clrScheme>
      <a:clrMap bg1="lt1" tx1="dk1" bg2="lt2" tx2="dk2" accent1="accent1" accent2="accent2" accent3="accent3" accent4="accent4" accent5="accent5" accent6="accent6" hlink="hlink" folHlink="folHlink"/>
    </a:extraClrScheme>
    <a:extraClrScheme>
      <a:clrScheme name="DIJuF 9">
        <a:dk1>
          <a:srgbClr val="000000"/>
        </a:dk1>
        <a:lt1>
          <a:srgbClr val="FFFFFF"/>
        </a:lt1>
        <a:dk2>
          <a:srgbClr val="FF0000"/>
        </a:dk2>
        <a:lt2>
          <a:srgbClr val="009999"/>
        </a:lt2>
        <a:accent1>
          <a:srgbClr val="C7B505"/>
        </a:accent1>
        <a:accent2>
          <a:srgbClr val="FFFF66"/>
        </a:accent2>
        <a:accent3>
          <a:srgbClr val="FFFFFF"/>
        </a:accent3>
        <a:accent4>
          <a:srgbClr val="000000"/>
        </a:accent4>
        <a:accent5>
          <a:srgbClr val="E0D7AA"/>
        </a:accent5>
        <a:accent6>
          <a:srgbClr val="E7E75C"/>
        </a:accent6>
        <a:hlink>
          <a:srgbClr val="5A84D8"/>
        </a:hlink>
        <a:folHlink>
          <a:srgbClr val="A0C6BA"/>
        </a:folHlink>
      </a:clrScheme>
      <a:clrMap bg1="lt1" tx1="dk1" bg2="lt2" tx2="dk2" accent1="accent1" accent2="accent2" accent3="accent3" accent4="accent4" accent5="accent5" accent6="accent6" hlink="hlink" folHlink="folHlink"/>
    </a:extraClrScheme>
    <a:extraClrScheme>
      <a:clrScheme name="DIJuF 10">
        <a:dk1>
          <a:srgbClr val="000000"/>
        </a:dk1>
        <a:lt1>
          <a:srgbClr val="FFFFFF"/>
        </a:lt1>
        <a:dk2>
          <a:srgbClr val="660033"/>
        </a:dk2>
        <a:lt2>
          <a:srgbClr val="666699"/>
        </a:lt2>
        <a:accent1>
          <a:srgbClr val="95A3D1"/>
        </a:accent1>
        <a:accent2>
          <a:srgbClr val="FFFF66"/>
        </a:accent2>
        <a:accent3>
          <a:srgbClr val="FFFFFF"/>
        </a:accent3>
        <a:accent4>
          <a:srgbClr val="000000"/>
        </a:accent4>
        <a:accent5>
          <a:srgbClr val="C8CEE5"/>
        </a:accent5>
        <a:accent6>
          <a:srgbClr val="E7E75C"/>
        </a:accent6>
        <a:hlink>
          <a:srgbClr val="5A84D8"/>
        </a:hlink>
        <a:folHlink>
          <a:srgbClr val="CCCC99"/>
        </a:folHlink>
      </a:clrScheme>
      <a:clrMap bg1="lt1" tx1="dk1" bg2="lt2" tx2="dk2" accent1="accent1" accent2="accent2" accent3="accent3" accent4="accent4" accent5="accent5" accent6="accent6" hlink="hlink" folHlink="folHlink"/>
    </a:extraClrScheme>
  </a:extraClrSchemeLst>
</a:theme>
</file>

<file path=ppt/theme/theme13.xml><?xml version="1.0" encoding="utf-8"?>
<a:theme xmlns:a="http://schemas.openxmlformats.org/drawingml/2006/main" name="Larissa">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4.xml><?xml version="1.0" encoding="utf-8"?>
<a:theme xmlns:a="http://schemas.openxmlformats.org/drawingml/2006/main" name="Larissa">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8_DIJuF">
  <a:themeElements>
    <a:clrScheme name="">
      <a:dk1>
        <a:srgbClr val="4D4D4D"/>
      </a:dk1>
      <a:lt1>
        <a:srgbClr val="FFFFE1"/>
      </a:lt1>
      <a:dk2>
        <a:srgbClr val="4D4D4D"/>
      </a:dk2>
      <a:lt2>
        <a:srgbClr val="330033"/>
      </a:lt2>
      <a:accent1>
        <a:srgbClr val="E67402"/>
      </a:accent1>
      <a:accent2>
        <a:srgbClr val="FF0000"/>
      </a:accent2>
      <a:accent3>
        <a:srgbClr val="FFFFEE"/>
      </a:accent3>
      <a:accent4>
        <a:srgbClr val="404040"/>
      </a:accent4>
      <a:accent5>
        <a:srgbClr val="F0BCAA"/>
      </a:accent5>
      <a:accent6>
        <a:srgbClr val="E70000"/>
      </a:accent6>
      <a:hlink>
        <a:srgbClr val="990033"/>
      </a:hlink>
      <a:folHlink>
        <a:srgbClr val="FF9900"/>
      </a:folHlink>
    </a:clrScheme>
    <a:fontScheme name="DIJuF">
      <a:majorFont>
        <a:latin typeface="Century Gothic"/>
        <a:ea typeface=""/>
        <a:cs typeface=""/>
      </a:majorFont>
      <a:minorFont>
        <a:latin typeface="Century Gothic"/>
        <a:ea typeface=""/>
        <a:cs typeface=""/>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IJuF 1">
        <a:dk1>
          <a:srgbClr val="993300"/>
        </a:dk1>
        <a:lt1>
          <a:srgbClr val="CCCCCC"/>
        </a:lt1>
        <a:dk2>
          <a:srgbClr val="000000"/>
        </a:dk2>
        <a:lt2>
          <a:srgbClr val="FFFFFF"/>
        </a:lt2>
        <a:accent1>
          <a:srgbClr val="576F2B"/>
        </a:accent1>
        <a:accent2>
          <a:srgbClr val="666699"/>
        </a:accent2>
        <a:accent3>
          <a:srgbClr val="AAAAAA"/>
        </a:accent3>
        <a:accent4>
          <a:srgbClr val="AEAEAE"/>
        </a:accent4>
        <a:accent5>
          <a:srgbClr val="B4BBAC"/>
        </a:accent5>
        <a:accent6>
          <a:srgbClr val="5C5C8A"/>
        </a:accent6>
        <a:hlink>
          <a:srgbClr val="993300"/>
        </a:hlink>
        <a:folHlink>
          <a:srgbClr val="CC9900"/>
        </a:folHlink>
      </a:clrScheme>
      <a:clrMap bg1="dk2" tx1="lt1" bg2="dk1" tx2="lt2" accent1="accent1" accent2="accent2" accent3="accent3" accent4="accent4" accent5="accent5" accent6="accent6" hlink="hlink" folHlink="folHlink"/>
    </a:extraClrScheme>
    <a:extraClrScheme>
      <a:clrScheme name="DIJuF 2">
        <a:dk1>
          <a:srgbClr val="993300"/>
        </a:dk1>
        <a:lt1>
          <a:srgbClr val="CCCCCC"/>
        </a:lt1>
        <a:dk2>
          <a:srgbClr val="330000"/>
        </a:dk2>
        <a:lt2>
          <a:srgbClr val="FFFFFF"/>
        </a:lt2>
        <a:accent1>
          <a:srgbClr val="996633"/>
        </a:accent1>
        <a:accent2>
          <a:srgbClr val="FF0000"/>
        </a:accent2>
        <a:accent3>
          <a:srgbClr val="ADAAAA"/>
        </a:accent3>
        <a:accent4>
          <a:srgbClr val="AEAEAE"/>
        </a:accent4>
        <a:accent5>
          <a:srgbClr val="CAB8AD"/>
        </a:accent5>
        <a:accent6>
          <a:srgbClr val="E70000"/>
        </a:accent6>
        <a:hlink>
          <a:srgbClr val="FF3300"/>
        </a:hlink>
        <a:folHlink>
          <a:srgbClr val="CC9933"/>
        </a:folHlink>
      </a:clrScheme>
      <a:clrMap bg1="dk2" tx1="lt1" bg2="dk1" tx2="lt2" accent1="accent1" accent2="accent2" accent3="accent3" accent4="accent4" accent5="accent5" accent6="accent6" hlink="hlink" folHlink="folHlink"/>
    </a:extraClrScheme>
    <a:extraClrScheme>
      <a:clrScheme name="DIJuF 3">
        <a:dk1>
          <a:srgbClr val="79788A"/>
        </a:dk1>
        <a:lt1>
          <a:srgbClr val="FFFFFF"/>
        </a:lt1>
        <a:dk2>
          <a:srgbClr val="21203C"/>
        </a:dk2>
        <a:lt2>
          <a:srgbClr val="FFFFCC"/>
        </a:lt2>
        <a:accent1>
          <a:srgbClr val="476077"/>
        </a:accent1>
        <a:accent2>
          <a:srgbClr val="676C5A"/>
        </a:accent2>
        <a:accent3>
          <a:srgbClr val="ABABAF"/>
        </a:accent3>
        <a:accent4>
          <a:srgbClr val="DADADA"/>
        </a:accent4>
        <a:accent5>
          <a:srgbClr val="B1B6BD"/>
        </a:accent5>
        <a:accent6>
          <a:srgbClr val="5D6151"/>
        </a:accent6>
        <a:hlink>
          <a:srgbClr val="666699"/>
        </a:hlink>
        <a:folHlink>
          <a:srgbClr val="8CB0A2"/>
        </a:folHlink>
      </a:clrScheme>
      <a:clrMap bg1="dk2" tx1="lt1" bg2="dk1" tx2="lt2" accent1="accent1" accent2="accent2" accent3="accent3" accent4="accent4" accent5="accent5" accent6="accent6" hlink="hlink" folHlink="folHlink"/>
    </a:extraClrScheme>
    <a:extraClrScheme>
      <a:clrScheme name="DIJuF 4">
        <a:dk1>
          <a:srgbClr val="455B41"/>
        </a:dk1>
        <a:lt1>
          <a:srgbClr val="FFFFCC"/>
        </a:lt1>
        <a:dk2>
          <a:srgbClr val="79A994"/>
        </a:dk2>
        <a:lt2>
          <a:srgbClr val="FFFFCC"/>
        </a:lt2>
        <a:accent1>
          <a:srgbClr val="517087"/>
        </a:accent1>
        <a:accent2>
          <a:srgbClr val="666699"/>
        </a:accent2>
        <a:accent3>
          <a:srgbClr val="BED1C8"/>
        </a:accent3>
        <a:accent4>
          <a:srgbClr val="DADAAE"/>
        </a:accent4>
        <a:accent5>
          <a:srgbClr val="B3BBC3"/>
        </a:accent5>
        <a:accent6>
          <a:srgbClr val="5C5C8A"/>
        </a:accent6>
        <a:hlink>
          <a:srgbClr val="993300"/>
        </a:hlink>
        <a:folHlink>
          <a:srgbClr val="A4AF6B"/>
        </a:folHlink>
      </a:clrScheme>
      <a:clrMap bg1="dk2" tx1="lt1" bg2="dk1" tx2="lt2" accent1="accent1" accent2="accent2" accent3="accent3" accent4="accent4" accent5="accent5" accent6="accent6" hlink="hlink" folHlink="folHlink"/>
    </a:extraClrScheme>
    <a:extraClrScheme>
      <a:clrScheme name="DIJuF 5">
        <a:dk1>
          <a:srgbClr val="330000"/>
        </a:dk1>
        <a:lt1>
          <a:srgbClr val="FF9900"/>
        </a:lt1>
        <a:dk2>
          <a:srgbClr val="FFFFFF"/>
        </a:dk2>
        <a:lt2>
          <a:srgbClr val="8B3111"/>
        </a:lt2>
        <a:accent1>
          <a:srgbClr val="DD6D07"/>
        </a:accent1>
        <a:accent2>
          <a:srgbClr val="CC9900"/>
        </a:accent2>
        <a:accent3>
          <a:srgbClr val="FFCAAA"/>
        </a:accent3>
        <a:accent4>
          <a:srgbClr val="2A0000"/>
        </a:accent4>
        <a:accent5>
          <a:srgbClr val="EBBAAA"/>
        </a:accent5>
        <a:accent6>
          <a:srgbClr val="B98A00"/>
        </a:accent6>
        <a:hlink>
          <a:srgbClr val="CC3300"/>
        </a:hlink>
        <a:folHlink>
          <a:srgbClr val="CCCC66"/>
        </a:folHlink>
      </a:clrScheme>
      <a:clrMap bg1="lt1" tx1="dk1" bg2="lt2" tx2="dk2" accent1="accent1" accent2="accent2" accent3="accent3" accent4="accent4" accent5="accent5" accent6="accent6" hlink="hlink" folHlink="folHlink"/>
    </a:extraClrScheme>
    <a:extraClrScheme>
      <a:clrScheme name="DIJuF 6">
        <a:dk1>
          <a:srgbClr val="000000"/>
        </a:dk1>
        <a:lt1>
          <a:srgbClr val="FFFFE1"/>
        </a:lt1>
        <a:dk2>
          <a:srgbClr val="330033"/>
        </a:dk2>
        <a:lt2>
          <a:srgbClr val="330033"/>
        </a:lt2>
        <a:accent1>
          <a:srgbClr val="CCCC99"/>
        </a:accent1>
        <a:accent2>
          <a:srgbClr val="FF0000"/>
        </a:accent2>
        <a:accent3>
          <a:srgbClr val="FFFFEE"/>
        </a:accent3>
        <a:accent4>
          <a:srgbClr val="000000"/>
        </a:accent4>
        <a:accent5>
          <a:srgbClr val="E2E2CA"/>
        </a:accent5>
        <a:accent6>
          <a:srgbClr val="E70000"/>
        </a:accent6>
        <a:hlink>
          <a:srgbClr val="990033"/>
        </a:hlink>
        <a:folHlink>
          <a:srgbClr val="B2B2B2"/>
        </a:folHlink>
      </a:clrScheme>
      <a:clrMap bg1="lt1" tx1="dk1" bg2="lt2" tx2="dk2" accent1="accent1" accent2="accent2" accent3="accent3" accent4="accent4" accent5="accent5" accent6="accent6" hlink="hlink" folHlink="folHlink"/>
    </a:extraClrScheme>
    <a:extraClrScheme>
      <a:clrScheme name="DIJuF 7">
        <a:dk1>
          <a:srgbClr val="000000"/>
        </a:dk1>
        <a:lt1>
          <a:srgbClr val="FFFFFF"/>
        </a:lt1>
        <a:dk2>
          <a:srgbClr val="000000"/>
        </a:dk2>
        <a:lt2>
          <a:srgbClr val="891411"/>
        </a:lt2>
        <a:accent1>
          <a:srgbClr val="4F917E"/>
        </a:accent1>
        <a:accent2>
          <a:srgbClr val="CC9900"/>
        </a:accent2>
        <a:accent3>
          <a:srgbClr val="FFFFFF"/>
        </a:accent3>
        <a:accent4>
          <a:srgbClr val="000000"/>
        </a:accent4>
        <a:accent5>
          <a:srgbClr val="B2C7C0"/>
        </a:accent5>
        <a:accent6>
          <a:srgbClr val="B98A00"/>
        </a:accent6>
        <a:hlink>
          <a:srgbClr val="5A84D8"/>
        </a:hlink>
        <a:folHlink>
          <a:srgbClr val="A0C6BA"/>
        </a:folHlink>
      </a:clrScheme>
      <a:clrMap bg1="lt1" tx1="dk1" bg2="lt2" tx2="dk2" accent1="accent1" accent2="accent2" accent3="accent3" accent4="accent4" accent5="accent5" accent6="accent6" hlink="hlink" folHlink="folHlink"/>
    </a:extraClrScheme>
    <a:extraClrScheme>
      <a:clrScheme name="DIJuF 8">
        <a:dk1>
          <a:srgbClr val="000000"/>
        </a:dk1>
        <a:lt1>
          <a:srgbClr val="FFFFFF"/>
        </a:lt1>
        <a:dk2>
          <a:srgbClr val="CC0000"/>
        </a:dk2>
        <a:lt2>
          <a:srgbClr val="999966"/>
        </a:lt2>
        <a:accent1>
          <a:srgbClr val="CCCCCC"/>
        </a:accent1>
        <a:accent2>
          <a:srgbClr val="CCCC66"/>
        </a:accent2>
        <a:accent3>
          <a:srgbClr val="FFFFFF"/>
        </a:accent3>
        <a:accent4>
          <a:srgbClr val="000000"/>
        </a:accent4>
        <a:accent5>
          <a:srgbClr val="E2E2E2"/>
        </a:accent5>
        <a:accent6>
          <a:srgbClr val="B9B95C"/>
        </a:accent6>
        <a:hlink>
          <a:srgbClr val="666699"/>
        </a:hlink>
        <a:folHlink>
          <a:srgbClr val="CCCC99"/>
        </a:folHlink>
      </a:clrScheme>
      <a:clrMap bg1="lt1" tx1="dk1" bg2="lt2" tx2="dk2" accent1="accent1" accent2="accent2" accent3="accent3" accent4="accent4" accent5="accent5" accent6="accent6" hlink="hlink" folHlink="folHlink"/>
    </a:extraClrScheme>
    <a:extraClrScheme>
      <a:clrScheme name="DIJuF 9">
        <a:dk1>
          <a:srgbClr val="000000"/>
        </a:dk1>
        <a:lt1>
          <a:srgbClr val="FFFFFF"/>
        </a:lt1>
        <a:dk2>
          <a:srgbClr val="FF0000"/>
        </a:dk2>
        <a:lt2>
          <a:srgbClr val="009999"/>
        </a:lt2>
        <a:accent1>
          <a:srgbClr val="C7B505"/>
        </a:accent1>
        <a:accent2>
          <a:srgbClr val="FFFF66"/>
        </a:accent2>
        <a:accent3>
          <a:srgbClr val="FFFFFF"/>
        </a:accent3>
        <a:accent4>
          <a:srgbClr val="000000"/>
        </a:accent4>
        <a:accent5>
          <a:srgbClr val="E0D7AA"/>
        </a:accent5>
        <a:accent6>
          <a:srgbClr val="E7E75C"/>
        </a:accent6>
        <a:hlink>
          <a:srgbClr val="5A84D8"/>
        </a:hlink>
        <a:folHlink>
          <a:srgbClr val="A0C6BA"/>
        </a:folHlink>
      </a:clrScheme>
      <a:clrMap bg1="lt1" tx1="dk1" bg2="lt2" tx2="dk2" accent1="accent1" accent2="accent2" accent3="accent3" accent4="accent4" accent5="accent5" accent6="accent6" hlink="hlink" folHlink="folHlink"/>
    </a:extraClrScheme>
    <a:extraClrScheme>
      <a:clrScheme name="DIJuF 10">
        <a:dk1>
          <a:srgbClr val="000000"/>
        </a:dk1>
        <a:lt1>
          <a:srgbClr val="FFFFFF"/>
        </a:lt1>
        <a:dk2>
          <a:srgbClr val="660033"/>
        </a:dk2>
        <a:lt2>
          <a:srgbClr val="666699"/>
        </a:lt2>
        <a:accent1>
          <a:srgbClr val="95A3D1"/>
        </a:accent1>
        <a:accent2>
          <a:srgbClr val="FFFF66"/>
        </a:accent2>
        <a:accent3>
          <a:srgbClr val="FFFFFF"/>
        </a:accent3>
        <a:accent4>
          <a:srgbClr val="000000"/>
        </a:accent4>
        <a:accent5>
          <a:srgbClr val="C8CEE5"/>
        </a:accent5>
        <a:accent6>
          <a:srgbClr val="E7E75C"/>
        </a:accent6>
        <a:hlink>
          <a:srgbClr val="5A84D8"/>
        </a:hlink>
        <a:folHlink>
          <a:srgbClr val="CCCC99"/>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5_DIJuF">
  <a:themeElements>
    <a:clrScheme name="">
      <a:dk1>
        <a:srgbClr val="4D4D4D"/>
      </a:dk1>
      <a:lt1>
        <a:srgbClr val="FFFFE1"/>
      </a:lt1>
      <a:dk2>
        <a:srgbClr val="4D4D4D"/>
      </a:dk2>
      <a:lt2>
        <a:srgbClr val="330033"/>
      </a:lt2>
      <a:accent1>
        <a:srgbClr val="E67402"/>
      </a:accent1>
      <a:accent2>
        <a:srgbClr val="FF0000"/>
      </a:accent2>
      <a:accent3>
        <a:srgbClr val="FFFFEE"/>
      </a:accent3>
      <a:accent4>
        <a:srgbClr val="404040"/>
      </a:accent4>
      <a:accent5>
        <a:srgbClr val="F0BCAA"/>
      </a:accent5>
      <a:accent6>
        <a:srgbClr val="E70000"/>
      </a:accent6>
      <a:hlink>
        <a:srgbClr val="990033"/>
      </a:hlink>
      <a:folHlink>
        <a:srgbClr val="FF9900"/>
      </a:folHlink>
    </a:clrScheme>
    <a:fontScheme name="DIJuF">
      <a:majorFont>
        <a:latin typeface="Century Gothic"/>
        <a:ea typeface=""/>
        <a:cs typeface=""/>
      </a:majorFont>
      <a:minorFont>
        <a:latin typeface="Century Gothic"/>
        <a:ea typeface=""/>
        <a:cs typeface=""/>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IJuF 1">
        <a:dk1>
          <a:srgbClr val="993300"/>
        </a:dk1>
        <a:lt1>
          <a:srgbClr val="CCCCCC"/>
        </a:lt1>
        <a:dk2>
          <a:srgbClr val="000000"/>
        </a:dk2>
        <a:lt2>
          <a:srgbClr val="FFFFFF"/>
        </a:lt2>
        <a:accent1>
          <a:srgbClr val="576F2B"/>
        </a:accent1>
        <a:accent2>
          <a:srgbClr val="666699"/>
        </a:accent2>
        <a:accent3>
          <a:srgbClr val="AAAAAA"/>
        </a:accent3>
        <a:accent4>
          <a:srgbClr val="AEAEAE"/>
        </a:accent4>
        <a:accent5>
          <a:srgbClr val="B4BBAC"/>
        </a:accent5>
        <a:accent6>
          <a:srgbClr val="5C5C8A"/>
        </a:accent6>
        <a:hlink>
          <a:srgbClr val="993300"/>
        </a:hlink>
        <a:folHlink>
          <a:srgbClr val="CC9900"/>
        </a:folHlink>
      </a:clrScheme>
      <a:clrMap bg1="dk2" tx1="lt1" bg2="dk1" tx2="lt2" accent1="accent1" accent2="accent2" accent3="accent3" accent4="accent4" accent5="accent5" accent6="accent6" hlink="hlink" folHlink="folHlink"/>
    </a:extraClrScheme>
    <a:extraClrScheme>
      <a:clrScheme name="DIJuF 2">
        <a:dk1>
          <a:srgbClr val="993300"/>
        </a:dk1>
        <a:lt1>
          <a:srgbClr val="CCCCCC"/>
        </a:lt1>
        <a:dk2>
          <a:srgbClr val="330000"/>
        </a:dk2>
        <a:lt2>
          <a:srgbClr val="FFFFFF"/>
        </a:lt2>
        <a:accent1>
          <a:srgbClr val="996633"/>
        </a:accent1>
        <a:accent2>
          <a:srgbClr val="FF0000"/>
        </a:accent2>
        <a:accent3>
          <a:srgbClr val="ADAAAA"/>
        </a:accent3>
        <a:accent4>
          <a:srgbClr val="AEAEAE"/>
        </a:accent4>
        <a:accent5>
          <a:srgbClr val="CAB8AD"/>
        </a:accent5>
        <a:accent6>
          <a:srgbClr val="E70000"/>
        </a:accent6>
        <a:hlink>
          <a:srgbClr val="FF3300"/>
        </a:hlink>
        <a:folHlink>
          <a:srgbClr val="CC9933"/>
        </a:folHlink>
      </a:clrScheme>
      <a:clrMap bg1="dk2" tx1="lt1" bg2="dk1" tx2="lt2" accent1="accent1" accent2="accent2" accent3="accent3" accent4="accent4" accent5="accent5" accent6="accent6" hlink="hlink" folHlink="folHlink"/>
    </a:extraClrScheme>
    <a:extraClrScheme>
      <a:clrScheme name="DIJuF 3">
        <a:dk1>
          <a:srgbClr val="79788A"/>
        </a:dk1>
        <a:lt1>
          <a:srgbClr val="FFFFFF"/>
        </a:lt1>
        <a:dk2>
          <a:srgbClr val="21203C"/>
        </a:dk2>
        <a:lt2>
          <a:srgbClr val="FFFFCC"/>
        </a:lt2>
        <a:accent1>
          <a:srgbClr val="476077"/>
        </a:accent1>
        <a:accent2>
          <a:srgbClr val="676C5A"/>
        </a:accent2>
        <a:accent3>
          <a:srgbClr val="ABABAF"/>
        </a:accent3>
        <a:accent4>
          <a:srgbClr val="DADADA"/>
        </a:accent4>
        <a:accent5>
          <a:srgbClr val="B1B6BD"/>
        </a:accent5>
        <a:accent6>
          <a:srgbClr val="5D6151"/>
        </a:accent6>
        <a:hlink>
          <a:srgbClr val="666699"/>
        </a:hlink>
        <a:folHlink>
          <a:srgbClr val="8CB0A2"/>
        </a:folHlink>
      </a:clrScheme>
      <a:clrMap bg1="dk2" tx1="lt1" bg2="dk1" tx2="lt2" accent1="accent1" accent2="accent2" accent3="accent3" accent4="accent4" accent5="accent5" accent6="accent6" hlink="hlink" folHlink="folHlink"/>
    </a:extraClrScheme>
    <a:extraClrScheme>
      <a:clrScheme name="DIJuF 4">
        <a:dk1>
          <a:srgbClr val="455B41"/>
        </a:dk1>
        <a:lt1>
          <a:srgbClr val="FFFFCC"/>
        </a:lt1>
        <a:dk2>
          <a:srgbClr val="79A994"/>
        </a:dk2>
        <a:lt2>
          <a:srgbClr val="FFFFCC"/>
        </a:lt2>
        <a:accent1>
          <a:srgbClr val="517087"/>
        </a:accent1>
        <a:accent2>
          <a:srgbClr val="666699"/>
        </a:accent2>
        <a:accent3>
          <a:srgbClr val="BED1C8"/>
        </a:accent3>
        <a:accent4>
          <a:srgbClr val="DADAAE"/>
        </a:accent4>
        <a:accent5>
          <a:srgbClr val="B3BBC3"/>
        </a:accent5>
        <a:accent6>
          <a:srgbClr val="5C5C8A"/>
        </a:accent6>
        <a:hlink>
          <a:srgbClr val="993300"/>
        </a:hlink>
        <a:folHlink>
          <a:srgbClr val="A4AF6B"/>
        </a:folHlink>
      </a:clrScheme>
      <a:clrMap bg1="dk2" tx1="lt1" bg2="dk1" tx2="lt2" accent1="accent1" accent2="accent2" accent3="accent3" accent4="accent4" accent5="accent5" accent6="accent6" hlink="hlink" folHlink="folHlink"/>
    </a:extraClrScheme>
    <a:extraClrScheme>
      <a:clrScheme name="DIJuF 5">
        <a:dk1>
          <a:srgbClr val="330000"/>
        </a:dk1>
        <a:lt1>
          <a:srgbClr val="FF9900"/>
        </a:lt1>
        <a:dk2>
          <a:srgbClr val="FFFFFF"/>
        </a:dk2>
        <a:lt2>
          <a:srgbClr val="8B3111"/>
        </a:lt2>
        <a:accent1>
          <a:srgbClr val="DD6D07"/>
        </a:accent1>
        <a:accent2>
          <a:srgbClr val="CC9900"/>
        </a:accent2>
        <a:accent3>
          <a:srgbClr val="FFCAAA"/>
        </a:accent3>
        <a:accent4>
          <a:srgbClr val="2A0000"/>
        </a:accent4>
        <a:accent5>
          <a:srgbClr val="EBBAAA"/>
        </a:accent5>
        <a:accent6>
          <a:srgbClr val="B98A00"/>
        </a:accent6>
        <a:hlink>
          <a:srgbClr val="CC3300"/>
        </a:hlink>
        <a:folHlink>
          <a:srgbClr val="CCCC66"/>
        </a:folHlink>
      </a:clrScheme>
      <a:clrMap bg1="lt1" tx1="dk1" bg2="lt2" tx2="dk2" accent1="accent1" accent2="accent2" accent3="accent3" accent4="accent4" accent5="accent5" accent6="accent6" hlink="hlink" folHlink="folHlink"/>
    </a:extraClrScheme>
    <a:extraClrScheme>
      <a:clrScheme name="DIJuF 6">
        <a:dk1>
          <a:srgbClr val="000000"/>
        </a:dk1>
        <a:lt1>
          <a:srgbClr val="FFFFE1"/>
        </a:lt1>
        <a:dk2>
          <a:srgbClr val="330033"/>
        </a:dk2>
        <a:lt2>
          <a:srgbClr val="330033"/>
        </a:lt2>
        <a:accent1>
          <a:srgbClr val="CCCC99"/>
        </a:accent1>
        <a:accent2>
          <a:srgbClr val="FF0000"/>
        </a:accent2>
        <a:accent3>
          <a:srgbClr val="FFFFEE"/>
        </a:accent3>
        <a:accent4>
          <a:srgbClr val="000000"/>
        </a:accent4>
        <a:accent5>
          <a:srgbClr val="E2E2CA"/>
        </a:accent5>
        <a:accent6>
          <a:srgbClr val="E70000"/>
        </a:accent6>
        <a:hlink>
          <a:srgbClr val="990033"/>
        </a:hlink>
        <a:folHlink>
          <a:srgbClr val="B2B2B2"/>
        </a:folHlink>
      </a:clrScheme>
      <a:clrMap bg1="lt1" tx1="dk1" bg2="lt2" tx2="dk2" accent1="accent1" accent2="accent2" accent3="accent3" accent4="accent4" accent5="accent5" accent6="accent6" hlink="hlink" folHlink="folHlink"/>
    </a:extraClrScheme>
    <a:extraClrScheme>
      <a:clrScheme name="DIJuF 7">
        <a:dk1>
          <a:srgbClr val="000000"/>
        </a:dk1>
        <a:lt1>
          <a:srgbClr val="FFFFFF"/>
        </a:lt1>
        <a:dk2>
          <a:srgbClr val="000000"/>
        </a:dk2>
        <a:lt2>
          <a:srgbClr val="891411"/>
        </a:lt2>
        <a:accent1>
          <a:srgbClr val="4F917E"/>
        </a:accent1>
        <a:accent2>
          <a:srgbClr val="CC9900"/>
        </a:accent2>
        <a:accent3>
          <a:srgbClr val="FFFFFF"/>
        </a:accent3>
        <a:accent4>
          <a:srgbClr val="000000"/>
        </a:accent4>
        <a:accent5>
          <a:srgbClr val="B2C7C0"/>
        </a:accent5>
        <a:accent6>
          <a:srgbClr val="B98A00"/>
        </a:accent6>
        <a:hlink>
          <a:srgbClr val="5A84D8"/>
        </a:hlink>
        <a:folHlink>
          <a:srgbClr val="A0C6BA"/>
        </a:folHlink>
      </a:clrScheme>
      <a:clrMap bg1="lt1" tx1="dk1" bg2="lt2" tx2="dk2" accent1="accent1" accent2="accent2" accent3="accent3" accent4="accent4" accent5="accent5" accent6="accent6" hlink="hlink" folHlink="folHlink"/>
    </a:extraClrScheme>
    <a:extraClrScheme>
      <a:clrScheme name="DIJuF 8">
        <a:dk1>
          <a:srgbClr val="000000"/>
        </a:dk1>
        <a:lt1>
          <a:srgbClr val="FFFFFF"/>
        </a:lt1>
        <a:dk2>
          <a:srgbClr val="CC0000"/>
        </a:dk2>
        <a:lt2>
          <a:srgbClr val="999966"/>
        </a:lt2>
        <a:accent1>
          <a:srgbClr val="CCCCCC"/>
        </a:accent1>
        <a:accent2>
          <a:srgbClr val="CCCC66"/>
        </a:accent2>
        <a:accent3>
          <a:srgbClr val="FFFFFF"/>
        </a:accent3>
        <a:accent4>
          <a:srgbClr val="000000"/>
        </a:accent4>
        <a:accent5>
          <a:srgbClr val="E2E2E2"/>
        </a:accent5>
        <a:accent6>
          <a:srgbClr val="B9B95C"/>
        </a:accent6>
        <a:hlink>
          <a:srgbClr val="666699"/>
        </a:hlink>
        <a:folHlink>
          <a:srgbClr val="CCCC99"/>
        </a:folHlink>
      </a:clrScheme>
      <a:clrMap bg1="lt1" tx1="dk1" bg2="lt2" tx2="dk2" accent1="accent1" accent2="accent2" accent3="accent3" accent4="accent4" accent5="accent5" accent6="accent6" hlink="hlink" folHlink="folHlink"/>
    </a:extraClrScheme>
    <a:extraClrScheme>
      <a:clrScheme name="DIJuF 9">
        <a:dk1>
          <a:srgbClr val="000000"/>
        </a:dk1>
        <a:lt1>
          <a:srgbClr val="FFFFFF"/>
        </a:lt1>
        <a:dk2>
          <a:srgbClr val="FF0000"/>
        </a:dk2>
        <a:lt2>
          <a:srgbClr val="009999"/>
        </a:lt2>
        <a:accent1>
          <a:srgbClr val="C7B505"/>
        </a:accent1>
        <a:accent2>
          <a:srgbClr val="FFFF66"/>
        </a:accent2>
        <a:accent3>
          <a:srgbClr val="FFFFFF"/>
        </a:accent3>
        <a:accent4>
          <a:srgbClr val="000000"/>
        </a:accent4>
        <a:accent5>
          <a:srgbClr val="E0D7AA"/>
        </a:accent5>
        <a:accent6>
          <a:srgbClr val="E7E75C"/>
        </a:accent6>
        <a:hlink>
          <a:srgbClr val="5A84D8"/>
        </a:hlink>
        <a:folHlink>
          <a:srgbClr val="A0C6BA"/>
        </a:folHlink>
      </a:clrScheme>
      <a:clrMap bg1="lt1" tx1="dk1" bg2="lt2" tx2="dk2" accent1="accent1" accent2="accent2" accent3="accent3" accent4="accent4" accent5="accent5" accent6="accent6" hlink="hlink" folHlink="folHlink"/>
    </a:extraClrScheme>
    <a:extraClrScheme>
      <a:clrScheme name="DIJuF 10">
        <a:dk1>
          <a:srgbClr val="000000"/>
        </a:dk1>
        <a:lt1>
          <a:srgbClr val="FFFFFF"/>
        </a:lt1>
        <a:dk2>
          <a:srgbClr val="660033"/>
        </a:dk2>
        <a:lt2>
          <a:srgbClr val="666699"/>
        </a:lt2>
        <a:accent1>
          <a:srgbClr val="95A3D1"/>
        </a:accent1>
        <a:accent2>
          <a:srgbClr val="FFFF66"/>
        </a:accent2>
        <a:accent3>
          <a:srgbClr val="FFFFFF"/>
        </a:accent3>
        <a:accent4>
          <a:srgbClr val="000000"/>
        </a:accent4>
        <a:accent5>
          <a:srgbClr val="C8CEE5"/>
        </a:accent5>
        <a:accent6>
          <a:srgbClr val="E7E75C"/>
        </a:accent6>
        <a:hlink>
          <a:srgbClr val="5A84D8"/>
        </a:hlink>
        <a:folHlink>
          <a:srgbClr val="CCCC99"/>
        </a:folHlink>
      </a:clrScheme>
      <a:clrMap bg1="lt1" tx1="dk1" bg2="lt2" tx2="dk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3_DIJuF">
  <a:themeElements>
    <a:clrScheme name="">
      <a:dk1>
        <a:srgbClr val="4D4D4D"/>
      </a:dk1>
      <a:lt1>
        <a:srgbClr val="FFFFE1"/>
      </a:lt1>
      <a:dk2>
        <a:srgbClr val="4D4D4D"/>
      </a:dk2>
      <a:lt2>
        <a:srgbClr val="330033"/>
      </a:lt2>
      <a:accent1>
        <a:srgbClr val="E67402"/>
      </a:accent1>
      <a:accent2>
        <a:srgbClr val="FF0000"/>
      </a:accent2>
      <a:accent3>
        <a:srgbClr val="FFFFEE"/>
      </a:accent3>
      <a:accent4>
        <a:srgbClr val="404040"/>
      </a:accent4>
      <a:accent5>
        <a:srgbClr val="F0BCAA"/>
      </a:accent5>
      <a:accent6>
        <a:srgbClr val="E70000"/>
      </a:accent6>
      <a:hlink>
        <a:srgbClr val="990033"/>
      </a:hlink>
      <a:folHlink>
        <a:srgbClr val="FF9900"/>
      </a:folHlink>
    </a:clrScheme>
    <a:fontScheme name="DIJuF">
      <a:majorFont>
        <a:latin typeface="Century Gothic"/>
        <a:ea typeface=""/>
        <a:cs typeface=""/>
      </a:majorFont>
      <a:minorFont>
        <a:latin typeface="Century Gothic"/>
        <a:ea typeface=""/>
        <a:cs typeface=""/>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IJuF 1">
        <a:dk1>
          <a:srgbClr val="993300"/>
        </a:dk1>
        <a:lt1>
          <a:srgbClr val="CCCCCC"/>
        </a:lt1>
        <a:dk2>
          <a:srgbClr val="000000"/>
        </a:dk2>
        <a:lt2>
          <a:srgbClr val="FFFFFF"/>
        </a:lt2>
        <a:accent1>
          <a:srgbClr val="576F2B"/>
        </a:accent1>
        <a:accent2>
          <a:srgbClr val="666699"/>
        </a:accent2>
        <a:accent3>
          <a:srgbClr val="AAAAAA"/>
        </a:accent3>
        <a:accent4>
          <a:srgbClr val="AEAEAE"/>
        </a:accent4>
        <a:accent5>
          <a:srgbClr val="B4BBAC"/>
        </a:accent5>
        <a:accent6>
          <a:srgbClr val="5C5C8A"/>
        </a:accent6>
        <a:hlink>
          <a:srgbClr val="993300"/>
        </a:hlink>
        <a:folHlink>
          <a:srgbClr val="CC9900"/>
        </a:folHlink>
      </a:clrScheme>
      <a:clrMap bg1="dk2" tx1="lt1" bg2="dk1" tx2="lt2" accent1="accent1" accent2="accent2" accent3="accent3" accent4="accent4" accent5="accent5" accent6="accent6" hlink="hlink" folHlink="folHlink"/>
    </a:extraClrScheme>
    <a:extraClrScheme>
      <a:clrScheme name="DIJuF 2">
        <a:dk1>
          <a:srgbClr val="993300"/>
        </a:dk1>
        <a:lt1>
          <a:srgbClr val="CCCCCC"/>
        </a:lt1>
        <a:dk2>
          <a:srgbClr val="330000"/>
        </a:dk2>
        <a:lt2>
          <a:srgbClr val="FFFFFF"/>
        </a:lt2>
        <a:accent1>
          <a:srgbClr val="996633"/>
        </a:accent1>
        <a:accent2>
          <a:srgbClr val="FF0000"/>
        </a:accent2>
        <a:accent3>
          <a:srgbClr val="ADAAAA"/>
        </a:accent3>
        <a:accent4>
          <a:srgbClr val="AEAEAE"/>
        </a:accent4>
        <a:accent5>
          <a:srgbClr val="CAB8AD"/>
        </a:accent5>
        <a:accent6>
          <a:srgbClr val="E70000"/>
        </a:accent6>
        <a:hlink>
          <a:srgbClr val="FF3300"/>
        </a:hlink>
        <a:folHlink>
          <a:srgbClr val="CC9933"/>
        </a:folHlink>
      </a:clrScheme>
      <a:clrMap bg1="dk2" tx1="lt1" bg2="dk1" tx2="lt2" accent1="accent1" accent2="accent2" accent3="accent3" accent4="accent4" accent5="accent5" accent6="accent6" hlink="hlink" folHlink="folHlink"/>
    </a:extraClrScheme>
    <a:extraClrScheme>
      <a:clrScheme name="DIJuF 3">
        <a:dk1>
          <a:srgbClr val="79788A"/>
        </a:dk1>
        <a:lt1>
          <a:srgbClr val="FFFFFF"/>
        </a:lt1>
        <a:dk2>
          <a:srgbClr val="21203C"/>
        </a:dk2>
        <a:lt2>
          <a:srgbClr val="FFFFCC"/>
        </a:lt2>
        <a:accent1>
          <a:srgbClr val="476077"/>
        </a:accent1>
        <a:accent2>
          <a:srgbClr val="676C5A"/>
        </a:accent2>
        <a:accent3>
          <a:srgbClr val="ABABAF"/>
        </a:accent3>
        <a:accent4>
          <a:srgbClr val="DADADA"/>
        </a:accent4>
        <a:accent5>
          <a:srgbClr val="B1B6BD"/>
        </a:accent5>
        <a:accent6>
          <a:srgbClr val="5D6151"/>
        </a:accent6>
        <a:hlink>
          <a:srgbClr val="666699"/>
        </a:hlink>
        <a:folHlink>
          <a:srgbClr val="8CB0A2"/>
        </a:folHlink>
      </a:clrScheme>
      <a:clrMap bg1="dk2" tx1="lt1" bg2="dk1" tx2="lt2" accent1="accent1" accent2="accent2" accent3="accent3" accent4="accent4" accent5="accent5" accent6="accent6" hlink="hlink" folHlink="folHlink"/>
    </a:extraClrScheme>
    <a:extraClrScheme>
      <a:clrScheme name="DIJuF 4">
        <a:dk1>
          <a:srgbClr val="455B41"/>
        </a:dk1>
        <a:lt1>
          <a:srgbClr val="FFFFCC"/>
        </a:lt1>
        <a:dk2>
          <a:srgbClr val="79A994"/>
        </a:dk2>
        <a:lt2>
          <a:srgbClr val="FFFFCC"/>
        </a:lt2>
        <a:accent1>
          <a:srgbClr val="517087"/>
        </a:accent1>
        <a:accent2>
          <a:srgbClr val="666699"/>
        </a:accent2>
        <a:accent3>
          <a:srgbClr val="BED1C8"/>
        </a:accent3>
        <a:accent4>
          <a:srgbClr val="DADAAE"/>
        </a:accent4>
        <a:accent5>
          <a:srgbClr val="B3BBC3"/>
        </a:accent5>
        <a:accent6>
          <a:srgbClr val="5C5C8A"/>
        </a:accent6>
        <a:hlink>
          <a:srgbClr val="993300"/>
        </a:hlink>
        <a:folHlink>
          <a:srgbClr val="A4AF6B"/>
        </a:folHlink>
      </a:clrScheme>
      <a:clrMap bg1="dk2" tx1="lt1" bg2="dk1" tx2="lt2" accent1="accent1" accent2="accent2" accent3="accent3" accent4="accent4" accent5="accent5" accent6="accent6" hlink="hlink" folHlink="folHlink"/>
    </a:extraClrScheme>
    <a:extraClrScheme>
      <a:clrScheme name="DIJuF 5">
        <a:dk1>
          <a:srgbClr val="330000"/>
        </a:dk1>
        <a:lt1>
          <a:srgbClr val="FF9900"/>
        </a:lt1>
        <a:dk2>
          <a:srgbClr val="FFFFFF"/>
        </a:dk2>
        <a:lt2>
          <a:srgbClr val="8B3111"/>
        </a:lt2>
        <a:accent1>
          <a:srgbClr val="DD6D07"/>
        </a:accent1>
        <a:accent2>
          <a:srgbClr val="CC9900"/>
        </a:accent2>
        <a:accent3>
          <a:srgbClr val="FFCAAA"/>
        </a:accent3>
        <a:accent4>
          <a:srgbClr val="2A0000"/>
        </a:accent4>
        <a:accent5>
          <a:srgbClr val="EBBAAA"/>
        </a:accent5>
        <a:accent6>
          <a:srgbClr val="B98A00"/>
        </a:accent6>
        <a:hlink>
          <a:srgbClr val="CC3300"/>
        </a:hlink>
        <a:folHlink>
          <a:srgbClr val="CCCC66"/>
        </a:folHlink>
      </a:clrScheme>
      <a:clrMap bg1="lt1" tx1="dk1" bg2="lt2" tx2="dk2" accent1="accent1" accent2="accent2" accent3="accent3" accent4="accent4" accent5="accent5" accent6="accent6" hlink="hlink" folHlink="folHlink"/>
    </a:extraClrScheme>
    <a:extraClrScheme>
      <a:clrScheme name="DIJuF 6">
        <a:dk1>
          <a:srgbClr val="000000"/>
        </a:dk1>
        <a:lt1>
          <a:srgbClr val="FFFFE1"/>
        </a:lt1>
        <a:dk2>
          <a:srgbClr val="330033"/>
        </a:dk2>
        <a:lt2>
          <a:srgbClr val="330033"/>
        </a:lt2>
        <a:accent1>
          <a:srgbClr val="CCCC99"/>
        </a:accent1>
        <a:accent2>
          <a:srgbClr val="FF0000"/>
        </a:accent2>
        <a:accent3>
          <a:srgbClr val="FFFFEE"/>
        </a:accent3>
        <a:accent4>
          <a:srgbClr val="000000"/>
        </a:accent4>
        <a:accent5>
          <a:srgbClr val="E2E2CA"/>
        </a:accent5>
        <a:accent6>
          <a:srgbClr val="E70000"/>
        </a:accent6>
        <a:hlink>
          <a:srgbClr val="990033"/>
        </a:hlink>
        <a:folHlink>
          <a:srgbClr val="B2B2B2"/>
        </a:folHlink>
      </a:clrScheme>
      <a:clrMap bg1="lt1" tx1="dk1" bg2="lt2" tx2="dk2" accent1="accent1" accent2="accent2" accent3="accent3" accent4="accent4" accent5="accent5" accent6="accent6" hlink="hlink" folHlink="folHlink"/>
    </a:extraClrScheme>
    <a:extraClrScheme>
      <a:clrScheme name="DIJuF 7">
        <a:dk1>
          <a:srgbClr val="000000"/>
        </a:dk1>
        <a:lt1>
          <a:srgbClr val="FFFFFF"/>
        </a:lt1>
        <a:dk2>
          <a:srgbClr val="000000"/>
        </a:dk2>
        <a:lt2>
          <a:srgbClr val="891411"/>
        </a:lt2>
        <a:accent1>
          <a:srgbClr val="4F917E"/>
        </a:accent1>
        <a:accent2>
          <a:srgbClr val="CC9900"/>
        </a:accent2>
        <a:accent3>
          <a:srgbClr val="FFFFFF"/>
        </a:accent3>
        <a:accent4>
          <a:srgbClr val="000000"/>
        </a:accent4>
        <a:accent5>
          <a:srgbClr val="B2C7C0"/>
        </a:accent5>
        <a:accent6>
          <a:srgbClr val="B98A00"/>
        </a:accent6>
        <a:hlink>
          <a:srgbClr val="5A84D8"/>
        </a:hlink>
        <a:folHlink>
          <a:srgbClr val="A0C6BA"/>
        </a:folHlink>
      </a:clrScheme>
      <a:clrMap bg1="lt1" tx1="dk1" bg2="lt2" tx2="dk2" accent1="accent1" accent2="accent2" accent3="accent3" accent4="accent4" accent5="accent5" accent6="accent6" hlink="hlink" folHlink="folHlink"/>
    </a:extraClrScheme>
    <a:extraClrScheme>
      <a:clrScheme name="DIJuF 8">
        <a:dk1>
          <a:srgbClr val="000000"/>
        </a:dk1>
        <a:lt1>
          <a:srgbClr val="FFFFFF"/>
        </a:lt1>
        <a:dk2>
          <a:srgbClr val="CC0000"/>
        </a:dk2>
        <a:lt2>
          <a:srgbClr val="999966"/>
        </a:lt2>
        <a:accent1>
          <a:srgbClr val="CCCCCC"/>
        </a:accent1>
        <a:accent2>
          <a:srgbClr val="CCCC66"/>
        </a:accent2>
        <a:accent3>
          <a:srgbClr val="FFFFFF"/>
        </a:accent3>
        <a:accent4>
          <a:srgbClr val="000000"/>
        </a:accent4>
        <a:accent5>
          <a:srgbClr val="E2E2E2"/>
        </a:accent5>
        <a:accent6>
          <a:srgbClr val="B9B95C"/>
        </a:accent6>
        <a:hlink>
          <a:srgbClr val="666699"/>
        </a:hlink>
        <a:folHlink>
          <a:srgbClr val="CCCC99"/>
        </a:folHlink>
      </a:clrScheme>
      <a:clrMap bg1="lt1" tx1="dk1" bg2="lt2" tx2="dk2" accent1="accent1" accent2="accent2" accent3="accent3" accent4="accent4" accent5="accent5" accent6="accent6" hlink="hlink" folHlink="folHlink"/>
    </a:extraClrScheme>
    <a:extraClrScheme>
      <a:clrScheme name="DIJuF 9">
        <a:dk1>
          <a:srgbClr val="000000"/>
        </a:dk1>
        <a:lt1>
          <a:srgbClr val="FFFFFF"/>
        </a:lt1>
        <a:dk2>
          <a:srgbClr val="FF0000"/>
        </a:dk2>
        <a:lt2>
          <a:srgbClr val="009999"/>
        </a:lt2>
        <a:accent1>
          <a:srgbClr val="C7B505"/>
        </a:accent1>
        <a:accent2>
          <a:srgbClr val="FFFF66"/>
        </a:accent2>
        <a:accent3>
          <a:srgbClr val="FFFFFF"/>
        </a:accent3>
        <a:accent4>
          <a:srgbClr val="000000"/>
        </a:accent4>
        <a:accent5>
          <a:srgbClr val="E0D7AA"/>
        </a:accent5>
        <a:accent6>
          <a:srgbClr val="E7E75C"/>
        </a:accent6>
        <a:hlink>
          <a:srgbClr val="5A84D8"/>
        </a:hlink>
        <a:folHlink>
          <a:srgbClr val="A0C6BA"/>
        </a:folHlink>
      </a:clrScheme>
      <a:clrMap bg1="lt1" tx1="dk1" bg2="lt2" tx2="dk2" accent1="accent1" accent2="accent2" accent3="accent3" accent4="accent4" accent5="accent5" accent6="accent6" hlink="hlink" folHlink="folHlink"/>
    </a:extraClrScheme>
    <a:extraClrScheme>
      <a:clrScheme name="DIJuF 10">
        <a:dk1>
          <a:srgbClr val="000000"/>
        </a:dk1>
        <a:lt1>
          <a:srgbClr val="FFFFFF"/>
        </a:lt1>
        <a:dk2>
          <a:srgbClr val="660033"/>
        </a:dk2>
        <a:lt2>
          <a:srgbClr val="666699"/>
        </a:lt2>
        <a:accent1>
          <a:srgbClr val="95A3D1"/>
        </a:accent1>
        <a:accent2>
          <a:srgbClr val="FFFF66"/>
        </a:accent2>
        <a:accent3>
          <a:srgbClr val="FFFFFF"/>
        </a:accent3>
        <a:accent4>
          <a:srgbClr val="000000"/>
        </a:accent4>
        <a:accent5>
          <a:srgbClr val="C8CEE5"/>
        </a:accent5>
        <a:accent6>
          <a:srgbClr val="E7E75C"/>
        </a:accent6>
        <a:hlink>
          <a:srgbClr val="5A84D8"/>
        </a:hlink>
        <a:folHlink>
          <a:srgbClr val="CCCC99"/>
        </a:folHlink>
      </a:clrScheme>
      <a:clrMap bg1="lt1" tx1="dk1" bg2="lt2" tx2="dk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9_DIJuF">
  <a:themeElements>
    <a:clrScheme name="">
      <a:dk1>
        <a:srgbClr val="4D4D4D"/>
      </a:dk1>
      <a:lt1>
        <a:srgbClr val="FFFFE1"/>
      </a:lt1>
      <a:dk2>
        <a:srgbClr val="4D4D4D"/>
      </a:dk2>
      <a:lt2>
        <a:srgbClr val="330033"/>
      </a:lt2>
      <a:accent1>
        <a:srgbClr val="E67402"/>
      </a:accent1>
      <a:accent2>
        <a:srgbClr val="FF0000"/>
      </a:accent2>
      <a:accent3>
        <a:srgbClr val="FFFFEE"/>
      </a:accent3>
      <a:accent4>
        <a:srgbClr val="404040"/>
      </a:accent4>
      <a:accent5>
        <a:srgbClr val="F0BCAA"/>
      </a:accent5>
      <a:accent6>
        <a:srgbClr val="E70000"/>
      </a:accent6>
      <a:hlink>
        <a:srgbClr val="990033"/>
      </a:hlink>
      <a:folHlink>
        <a:srgbClr val="FF9900"/>
      </a:folHlink>
    </a:clrScheme>
    <a:fontScheme name="DIJuF">
      <a:majorFont>
        <a:latin typeface="Century Gothic"/>
        <a:ea typeface=""/>
        <a:cs typeface=""/>
      </a:majorFont>
      <a:minorFont>
        <a:latin typeface="Century Gothic"/>
        <a:ea typeface=""/>
        <a:cs typeface=""/>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IJuF 1">
        <a:dk1>
          <a:srgbClr val="993300"/>
        </a:dk1>
        <a:lt1>
          <a:srgbClr val="CCCCCC"/>
        </a:lt1>
        <a:dk2>
          <a:srgbClr val="000000"/>
        </a:dk2>
        <a:lt2>
          <a:srgbClr val="FFFFFF"/>
        </a:lt2>
        <a:accent1>
          <a:srgbClr val="576F2B"/>
        </a:accent1>
        <a:accent2>
          <a:srgbClr val="666699"/>
        </a:accent2>
        <a:accent3>
          <a:srgbClr val="AAAAAA"/>
        </a:accent3>
        <a:accent4>
          <a:srgbClr val="AEAEAE"/>
        </a:accent4>
        <a:accent5>
          <a:srgbClr val="B4BBAC"/>
        </a:accent5>
        <a:accent6>
          <a:srgbClr val="5C5C8A"/>
        </a:accent6>
        <a:hlink>
          <a:srgbClr val="993300"/>
        </a:hlink>
        <a:folHlink>
          <a:srgbClr val="CC9900"/>
        </a:folHlink>
      </a:clrScheme>
      <a:clrMap bg1="dk2" tx1="lt1" bg2="dk1" tx2="lt2" accent1="accent1" accent2="accent2" accent3="accent3" accent4="accent4" accent5="accent5" accent6="accent6" hlink="hlink" folHlink="folHlink"/>
    </a:extraClrScheme>
    <a:extraClrScheme>
      <a:clrScheme name="DIJuF 2">
        <a:dk1>
          <a:srgbClr val="993300"/>
        </a:dk1>
        <a:lt1>
          <a:srgbClr val="CCCCCC"/>
        </a:lt1>
        <a:dk2>
          <a:srgbClr val="330000"/>
        </a:dk2>
        <a:lt2>
          <a:srgbClr val="FFFFFF"/>
        </a:lt2>
        <a:accent1>
          <a:srgbClr val="996633"/>
        </a:accent1>
        <a:accent2>
          <a:srgbClr val="FF0000"/>
        </a:accent2>
        <a:accent3>
          <a:srgbClr val="ADAAAA"/>
        </a:accent3>
        <a:accent4>
          <a:srgbClr val="AEAEAE"/>
        </a:accent4>
        <a:accent5>
          <a:srgbClr val="CAB8AD"/>
        </a:accent5>
        <a:accent6>
          <a:srgbClr val="E70000"/>
        </a:accent6>
        <a:hlink>
          <a:srgbClr val="FF3300"/>
        </a:hlink>
        <a:folHlink>
          <a:srgbClr val="CC9933"/>
        </a:folHlink>
      </a:clrScheme>
      <a:clrMap bg1="dk2" tx1="lt1" bg2="dk1" tx2="lt2" accent1="accent1" accent2="accent2" accent3="accent3" accent4="accent4" accent5="accent5" accent6="accent6" hlink="hlink" folHlink="folHlink"/>
    </a:extraClrScheme>
    <a:extraClrScheme>
      <a:clrScheme name="DIJuF 3">
        <a:dk1>
          <a:srgbClr val="79788A"/>
        </a:dk1>
        <a:lt1>
          <a:srgbClr val="FFFFFF"/>
        </a:lt1>
        <a:dk2>
          <a:srgbClr val="21203C"/>
        </a:dk2>
        <a:lt2>
          <a:srgbClr val="FFFFCC"/>
        </a:lt2>
        <a:accent1>
          <a:srgbClr val="476077"/>
        </a:accent1>
        <a:accent2>
          <a:srgbClr val="676C5A"/>
        </a:accent2>
        <a:accent3>
          <a:srgbClr val="ABABAF"/>
        </a:accent3>
        <a:accent4>
          <a:srgbClr val="DADADA"/>
        </a:accent4>
        <a:accent5>
          <a:srgbClr val="B1B6BD"/>
        </a:accent5>
        <a:accent6>
          <a:srgbClr val="5D6151"/>
        </a:accent6>
        <a:hlink>
          <a:srgbClr val="666699"/>
        </a:hlink>
        <a:folHlink>
          <a:srgbClr val="8CB0A2"/>
        </a:folHlink>
      </a:clrScheme>
      <a:clrMap bg1="dk2" tx1="lt1" bg2="dk1" tx2="lt2" accent1="accent1" accent2="accent2" accent3="accent3" accent4="accent4" accent5="accent5" accent6="accent6" hlink="hlink" folHlink="folHlink"/>
    </a:extraClrScheme>
    <a:extraClrScheme>
      <a:clrScheme name="DIJuF 4">
        <a:dk1>
          <a:srgbClr val="455B41"/>
        </a:dk1>
        <a:lt1>
          <a:srgbClr val="FFFFCC"/>
        </a:lt1>
        <a:dk2>
          <a:srgbClr val="79A994"/>
        </a:dk2>
        <a:lt2>
          <a:srgbClr val="FFFFCC"/>
        </a:lt2>
        <a:accent1>
          <a:srgbClr val="517087"/>
        </a:accent1>
        <a:accent2>
          <a:srgbClr val="666699"/>
        </a:accent2>
        <a:accent3>
          <a:srgbClr val="BED1C8"/>
        </a:accent3>
        <a:accent4>
          <a:srgbClr val="DADAAE"/>
        </a:accent4>
        <a:accent5>
          <a:srgbClr val="B3BBC3"/>
        </a:accent5>
        <a:accent6>
          <a:srgbClr val="5C5C8A"/>
        </a:accent6>
        <a:hlink>
          <a:srgbClr val="993300"/>
        </a:hlink>
        <a:folHlink>
          <a:srgbClr val="A4AF6B"/>
        </a:folHlink>
      </a:clrScheme>
      <a:clrMap bg1="dk2" tx1="lt1" bg2="dk1" tx2="lt2" accent1="accent1" accent2="accent2" accent3="accent3" accent4="accent4" accent5="accent5" accent6="accent6" hlink="hlink" folHlink="folHlink"/>
    </a:extraClrScheme>
    <a:extraClrScheme>
      <a:clrScheme name="DIJuF 5">
        <a:dk1>
          <a:srgbClr val="330000"/>
        </a:dk1>
        <a:lt1>
          <a:srgbClr val="FF9900"/>
        </a:lt1>
        <a:dk2>
          <a:srgbClr val="FFFFFF"/>
        </a:dk2>
        <a:lt2>
          <a:srgbClr val="8B3111"/>
        </a:lt2>
        <a:accent1>
          <a:srgbClr val="DD6D07"/>
        </a:accent1>
        <a:accent2>
          <a:srgbClr val="CC9900"/>
        </a:accent2>
        <a:accent3>
          <a:srgbClr val="FFCAAA"/>
        </a:accent3>
        <a:accent4>
          <a:srgbClr val="2A0000"/>
        </a:accent4>
        <a:accent5>
          <a:srgbClr val="EBBAAA"/>
        </a:accent5>
        <a:accent6>
          <a:srgbClr val="B98A00"/>
        </a:accent6>
        <a:hlink>
          <a:srgbClr val="CC3300"/>
        </a:hlink>
        <a:folHlink>
          <a:srgbClr val="CCCC66"/>
        </a:folHlink>
      </a:clrScheme>
      <a:clrMap bg1="lt1" tx1="dk1" bg2="lt2" tx2="dk2" accent1="accent1" accent2="accent2" accent3="accent3" accent4="accent4" accent5="accent5" accent6="accent6" hlink="hlink" folHlink="folHlink"/>
    </a:extraClrScheme>
    <a:extraClrScheme>
      <a:clrScheme name="DIJuF 6">
        <a:dk1>
          <a:srgbClr val="000000"/>
        </a:dk1>
        <a:lt1>
          <a:srgbClr val="FFFFE1"/>
        </a:lt1>
        <a:dk2>
          <a:srgbClr val="330033"/>
        </a:dk2>
        <a:lt2>
          <a:srgbClr val="330033"/>
        </a:lt2>
        <a:accent1>
          <a:srgbClr val="CCCC99"/>
        </a:accent1>
        <a:accent2>
          <a:srgbClr val="FF0000"/>
        </a:accent2>
        <a:accent3>
          <a:srgbClr val="FFFFEE"/>
        </a:accent3>
        <a:accent4>
          <a:srgbClr val="000000"/>
        </a:accent4>
        <a:accent5>
          <a:srgbClr val="E2E2CA"/>
        </a:accent5>
        <a:accent6>
          <a:srgbClr val="E70000"/>
        </a:accent6>
        <a:hlink>
          <a:srgbClr val="990033"/>
        </a:hlink>
        <a:folHlink>
          <a:srgbClr val="B2B2B2"/>
        </a:folHlink>
      </a:clrScheme>
      <a:clrMap bg1="lt1" tx1="dk1" bg2="lt2" tx2="dk2" accent1="accent1" accent2="accent2" accent3="accent3" accent4="accent4" accent5="accent5" accent6="accent6" hlink="hlink" folHlink="folHlink"/>
    </a:extraClrScheme>
    <a:extraClrScheme>
      <a:clrScheme name="DIJuF 7">
        <a:dk1>
          <a:srgbClr val="000000"/>
        </a:dk1>
        <a:lt1>
          <a:srgbClr val="FFFFFF"/>
        </a:lt1>
        <a:dk2>
          <a:srgbClr val="000000"/>
        </a:dk2>
        <a:lt2>
          <a:srgbClr val="891411"/>
        </a:lt2>
        <a:accent1>
          <a:srgbClr val="4F917E"/>
        </a:accent1>
        <a:accent2>
          <a:srgbClr val="CC9900"/>
        </a:accent2>
        <a:accent3>
          <a:srgbClr val="FFFFFF"/>
        </a:accent3>
        <a:accent4>
          <a:srgbClr val="000000"/>
        </a:accent4>
        <a:accent5>
          <a:srgbClr val="B2C7C0"/>
        </a:accent5>
        <a:accent6>
          <a:srgbClr val="B98A00"/>
        </a:accent6>
        <a:hlink>
          <a:srgbClr val="5A84D8"/>
        </a:hlink>
        <a:folHlink>
          <a:srgbClr val="A0C6BA"/>
        </a:folHlink>
      </a:clrScheme>
      <a:clrMap bg1="lt1" tx1="dk1" bg2="lt2" tx2="dk2" accent1="accent1" accent2="accent2" accent3="accent3" accent4="accent4" accent5="accent5" accent6="accent6" hlink="hlink" folHlink="folHlink"/>
    </a:extraClrScheme>
    <a:extraClrScheme>
      <a:clrScheme name="DIJuF 8">
        <a:dk1>
          <a:srgbClr val="000000"/>
        </a:dk1>
        <a:lt1>
          <a:srgbClr val="FFFFFF"/>
        </a:lt1>
        <a:dk2>
          <a:srgbClr val="CC0000"/>
        </a:dk2>
        <a:lt2>
          <a:srgbClr val="999966"/>
        </a:lt2>
        <a:accent1>
          <a:srgbClr val="CCCCCC"/>
        </a:accent1>
        <a:accent2>
          <a:srgbClr val="CCCC66"/>
        </a:accent2>
        <a:accent3>
          <a:srgbClr val="FFFFFF"/>
        </a:accent3>
        <a:accent4>
          <a:srgbClr val="000000"/>
        </a:accent4>
        <a:accent5>
          <a:srgbClr val="E2E2E2"/>
        </a:accent5>
        <a:accent6>
          <a:srgbClr val="B9B95C"/>
        </a:accent6>
        <a:hlink>
          <a:srgbClr val="666699"/>
        </a:hlink>
        <a:folHlink>
          <a:srgbClr val="CCCC99"/>
        </a:folHlink>
      </a:clrScheme>
      <a:clrMap bg1="lt1" tx1="dk1" bg2="lt2" tx2="dk2" accent1="accent1" accent2="accent2" accent3="accent3" accent4="accent4" accent5="accent5" accent6="accent6" hlink="hlink" folHlink="folHlink"/>
    </a:extraClrScheme>
    <a:extraClrScheme>
      <a:clrScheme name="DIJuF 9">
        <a:dk1>
          <a:srgbClr val="000000"/>
        </a:dk1>
        <a:lt1>
          <a:srgbClr val="FFFFFF"/>
        </a:lt1>
        <a:dk2>
          <a:srgbClr val="FF0000"/>
        </a:dk2>
        <a:lt2>
          <a:srgbClr val="009999"/>
        </a:lt2>
        <a:accent1>
          <a:srgbClr val="C7B505"/>
        </a:accent1>
        <a:accent2>
          <a:srgbClr val="FFFF66"/>
        </a:accent2>
        <a:accent3>
          <a:srgbClr val="FFFFFF"/>
        </a:accent3>
        <a:accent4>
          <a:srgbClr val="000000"/>
        </a:accent4>
        <a:accent5>
          <a:srgbClr val="E0D7AA"/>
        </a:accent5>
        <a:accent6>
          <a:srgbClr val="E7E75C"/>
        </a:accent6>
        <a:hlink>
          <a:srgbClr val="5A84D8"/>
        </a:hlink>
        <a:folHlink>
          <a:srgbClr val="A0C6BA"/>
        </a:folHlink>
      </a:clrScheme>
      <a:clrMap bg1="lt1" tx1="dk1" bg2="lt2" tx2="dk2" accent1="accent1" accent2="accent2" accent3="accent3" accent4="accent4" accent5="accent5" accent6="accent6" hlink="hlink" folHlink="folHlink"/>
    </a:extraClrScheme>
    <a:extraClrScheme>
      <a:clrScheme name="DIJuF 10">
        <a:dk1>
          <a:srgbClr val="000000"/>
        </a:dk1>
        <a:lt1>
          <a:srgbClr val="FFFFFF"/>
        </a:lt1>
        <a:dk2>
          <a:srgbClr val="660033"/>
        </a:dk2>
        <a:lt2>
          <a:srgbClr val="666699"/>
        </a:lt2>
        <a:accent1>
          <a:srgbClr val="95A3D1"/>
        </a:accent1>
        <a:accent2>
          <a:srgbClr val="FFFF66"/>
        </a:accent2>
        <a:accent3>
          <a:srgbClr val="FFFFFF"/>
        </a:accent3>
        <a:accent4>
          <a:srgbClr val="000000"/>
        </a:accent4>
        <a:accent5>
          <a:srgbClr val="C8CEE5"/>
        </a:accent5>
        <a:accent6>
          <a:srgbClr val="E7E75C"/>
        </a:accent6>
        <a:hlink>
          <a:srgbClr val="5A84D8"/>
        </a:hlink>
        <a:folHlink>
          <a:srgbClr val="CCCC99"/>
        </a:folHlink>
      </a:clrScheme>
      <a:clrMap bg1="lt1" tx1="dk1" bg2="lt2" tx2="dk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17_DIJuF">
  <a:themeElements>
    <a:clrScheme name="">
      <a:dk1>
        <a:srgbClr val="4D4D4D"/>
      </a:dk1>
      <a:lt1>
        <a:srgbClr val="FFFFE1"/>
      </a:lt1>
      <a:dk2>
        <a:srgbClr val="4D4D4D"/>
      </a:dk2>
      <a:lt2>
        <a:srgbClr val="330033"/>
      </a:lt2>
      <a:accent1>
        <a:srgbClr val="E67402"/>
      </a:accent1>
      <a:accent2>
        <a:srgbClr val="FF0000"/>
      </a:accent2>
      <a:accent3>
        <a:srgbClr val="FFFFEE"/>
      </a:accent3>
      <a:accent4>
        <a:srgbClr val="404040"/>
      </a:accent4>
      <a:accent5>
        <a:srgbClr val="F0BCAA"/>
      </a:accent5>
      <a:accent6>
        <a:srgbClr val="E70000"/>
      </a:accent6>
      <a:hlink>
        <a:srgbClr val="990033"/>
      </a:hlink>
      <a:folHlink>
        <a:srgbClr val="FF9900"/>
      </a:folHlink>
    </a:clrScheme>
    <a:fontScheme name="DIJuF">
      <a:majorFont>
        <a:latin typeface="Century Gothic"/>
        <a:ea typeface=""/>
        <a:cs typeface=""/>
      </a:majorFont>
      <a:minorFont>
        <a:latin typeface="Century Gothic"/>
        <a:ea typeface=""/>
        <a:cs typeface=""/>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IJuF 1">
        <a:dk1>
          <a:srgbClr val="993300"/>
        </a:dk1>
        <a:lt1>
          <a:srgbClr val="CCCCCC"/>
        </a:lt1>
        <a:dk2>
          <a:srgbClr val="000000"/>
        </a:dk2>
        <a:lt2>
          <a:srgbClr val="FFFFFF"/>
        </a:lt2>
        <a:accent1>
          <a:srgbClr val="576F2B"/>
        </a:accent1>
        <a:accent2>
          <a:srgbClr val="666699"/>
        </a:accent2>
        <a:accent3>
          <a:srgbClr val="AAAAAA"/>
        </a:accent3>
        <a:accent4>
          <a:srgbClr val="AEAEAE"/>
        </a:accent4>
        <a:accent5>
          <a:srgbClr val="B4BBAC"/>
        </a:accent5>
        <a:accent6>
          <a:srgbClr val="5C5C8A"/>
        </a:accent6>
        <a:hlink>
          <a:srgbClr val="993300"/>
        </a:hlink>
        <a:folHlink>
          <a:srgbClr val="CC9900"/>
        </a:folHlink>
      </a:clrScheme>
      <a:clrMap bg1="dk2" tx1="lt1" bg2="dk1" tx2="lt2" accent1="accent1" accent2="accent2" accent3="accent3" accent4="accent4" accent5="accent5" accent6="accent6" hlink="hlink" folHlink="folHlink"/>
    </a:extraClrScheme>
    <a:extraClrScheme>
      <a:clrScheme name="DIJuF 2">
        <a:dk1>
          <a:srgbClr val="993300"/>
        </a:dk1>
        <a:lt1>
          <a:srgbClr val="CCCCCC"/>
        </a:lt1>
        <a:dk2>
          <a:srgbClr val="330000"/>
        </a:dk2>
        <a:lt2>
          <a:srgbClr val="FFFFFF"/>
        </a:lt2>
        <a:accent1>
          <a:srgbClr val="996633"/>
        </a:accent1>
        <a:accent2>
          <a:srgbClr val="FF0000"/>
        </a:accent2>
        <a:accent3>
          <a:srgbClr val="ADAAAA"/>
        </a:accent3>
        <a:accent4>
          <a:srgbClr val="AEAEAE"/>
        </a:accent4>
        <a:accent5>
          <a:srgbClr val="CAB8AD"/>
        </a:accent5>
        <a:accent6>
          <a:srgbClr val="E70000"/>
        </a:accent6>
        <a:hlink>
          <a:srgbClr val="FF3300"/>
        </a:hlink>
        <a:folHlink>
          <a:srgbClr val="CC9933"/>
        </a:folHlink>
      </a:clrScheme>
      <a:clrMap bg1="dk2" tx1="lt1" bg2="dk1" tx2="lt2" accent1="accent1" accent2="accent2" accent3="accent3" accent4="accent4" accent5="accent5" accent6="accent6" hlink="hlink" folHlink="folHlink"/>
    </a:extraClrScheme>
    <a:extraClrScheme>
      <a:clrScheme name="DIJuF 3">
        <a:dk1>
          <a:srgbClr val="79788A"/>
        </a:dk1>
        <a:lt1>
          <a:srgbClr val="FFFFFF"/>
        </a:lt1>
        <a:dk2>
          <a:srgbClr val="21203C"/>
        </a:dk2>
        <a:lt2>
          <a:srgbClr val="FFFFCC"/>
        </a:lt2>
        <a:accent1>
          <a:srgbClr val="476077"/>
        </a:accent1>
        <a:accent2>
          <a:srgbClr val="676C5A"/>
        </a:accent2>
        <a:accent3>
          <a:srgbClr val="ABABAF"/>
        </a:accent3>
        <a:accent4>
          <a:srgbClr val="DADADA"/>
        </a:accent4>
        <a:accent5>
          <a:srgbClr val="B1B6BD"/>
        </a:accent5>
        <a:accent6>
          <a:srgbClr val="5D6151"/>
        </a:accent6>
        <a:hlink>
          <a:srgbClr val="666699"/>
        </a:hlink>
        <a:folHlink>
          <a:srgbClr val="8CB0A2"/>
        </a:folHlink>
      </a:clrScheme>
      <a:clrMap bg1="dk2" tx1="lt1" bg2="dk1" tx2="lt2" accent1="accent1" accent2="accent2" accent3="accent3" accent4="accent4" accent5="accent5" accent6="accent6" hlink="hlink" folHlink="folHlink"/>
    </a:extraClrScheme>
    <a:extraClrScheme>
      <a:clrScheme name="DIJuF 4">
        <a:dk1>
          <a:srgbClr val="455B41"/>
        </a:dk1>
        <a:lt1>
          <a:srgbClr val="FFFFCC"/>
        </a:lt1>
        <a:dk2>
          <a:srgbClr val="79A994"/>
        </a:dk2>
        <a:lt2>
          <a:srgbClr val="FFFFCC"/>
        </a:lt2>
        <a:accent1>
          <a:srgbClr val="517087"/>
        </a:accent1>
        <a:accent2>
          <a:srgbClr val="666699"/>
        </a:accent2>
        <a:accent3>
          <a:srgbClr val="BED1C8"/>
        </a:accent3>
        <a:accent4>
          <a:srgbClr val="DADAAE"/>
        </a:accent4>
        <a:accent5>
          <a:srgbClr val="B3BBC3"/>
        </a:accent5>
        <a:accent6>
          <a:srgbClr val="5C5C8A"/>
        </a:accent6>
        <a:hlink>
          <a:srgbClr val="993300"/>
        </a:hlink>
        <a:folHlink>
          <a:srgbClr val="A4AF6B"/>
        </a:folHlink>
      </a:clrScheme>
      <a:clrMap bg1="dk2" tx1="lt1" bg2="dk1" tx2="lt2" accent1="accent1" accent2="accent2" accent3="accent3" accent4="accent4" accent5="accent5" accent6="accent6" hlink="hlink" folHlink="folHlink"/>
    </a:extraClrScheme>
    <a:extraClrScheme>
      <a:clrScheme name="DIJuF 5">
        <a:dk1>
          <a:srgbClr val="330000"/>
        </a:dk1>
        <a:lt1>
          <a:srgbClr val="FF9900"/>
        </a:lt1>
        <a:dk2>
          <a:srgbClr val="FFFFFF"/>
        </a:dk2>
        <a:lt2>
          <a:srgbClr val="8B3111"/>
        </a:lt2>
        <a:accent1>
          <a:srgbClr val="DD6D07"/>
        </a:accent1>
        <a:accent2>
          <a:srgbClr val="CC9900"/>
        </a:accent2>
        <a:accent3>
          <a:srgbClr val="FFCAAA"/>
        </a:accent3>
        <a:accent4>
          <a:srgbClr val="2A0000"/>
        </a:accent4>
        <a:accent5>
          <a:srgbClr val="EBBAAA"/>
        </a:accent5>
        <a:accent6>
          <a:srgbClr val="B98A00"/>
        </a:accent6>
        <a:hlink>
          <a:srgbClr val="CC3300"/>
        </a:hlink>
        <a:folHlink>
          <a:srgbClr val="CCCC66"/>
        </a:folHlink>
      </a:clrScheme>
      <a:clrMap bg1="lt1" tx1="dk1" bg2="lt2" tx2="dk2" accent1="accent1" accent2="accent2" accent3="accent3" accent4="accent4" accent5="accent5" accent6="accent6" hlink="hlink" folHlink="folHlink"/>
    </a:extraClrScheme>
    <a:extraClrScheme>
      <a:clrScheme name="DIJuF 6">
        <a:dk1>
          <a:srgbClr val="000000"/>
        </a:dk1>
        <a:lt1>
          <a:srgbClr val="FFFFE1"/>
        </a:lt1>
        <a:dk2>
          <a:srgbClr val="330033"/>
        </a:dk2>
        <a:lt2>
          <a:srgbClr val="330033"/>
        </a:lt2>
        <a:accent1>
          <a:srgbClr val="CCCC99"/>
        </a:accent1>
        <a:accent2>
          <a:srgbClr val="FF0000"/>
        </a:accent2>
        <a:accent3>
          <a:srgbClr val="FFFFEE"/>
        </a:accent3>
        <a:accent4>
          <a:srgbClr val="000000"/>
        </a:accent4>
        <a:accent5>
          <a:srgbClr val="E2E2CA"/>
        </a:accent5>
        <a:accent6>
          <a:srgbClr val="E70000"/>
        </a:accent6>
        <a:hlink>
          <a:srgbClr val="990033"/>
        </a:hlink>
        <a:folHlink>
          <a:srgbClr val="B2B2B2"/>
        </a:folHlink>
      </a:clrScheme>
      <a:clrMap bg1="lt1" tx1="dk1" bg2="lt2" tx2="dk2" accent1="accent1" accent2="accent2" accent3="accent3" accent4="accent4" accent5="accent5" accent6="accent6" hlink="hlink" folHlink="folHlink"/>
    </a:extraClrScheme>
    <a:extraClrScheme>
      <a:clrScheme name="DIJuF 7">
        <a:dk1>
          <a:srgbClr val="000000"/>
        </a:dk1>
        <a:lt1>
          <a:srgbClr val="FFFFFF"/>
        </a:lt1>
        <a:dk2>
          <a:srgbClr val="000000"/>
        </a:dk2>
        <a:lt2>
          <a:srgbClr val="891411"/>
        </a:lt2>
        <a:accent1>
          <a:srgbClr val="4F917E"/>
        </a:accent1>
        <a:accent2>
          <a:srgbClr val="CC9900"/>
        </a:accent2>
        <a:accent3>
          <a:srgbClr val="FFFFFF"/>
        </a:accent3>
        <a:accent4>
          <a:srgbClr val="000000"/>
        </a:accent4>
        <a:accent5>
          <a:srgbClr val="B2C7C0"/>
        </a:accent5>
        <a:accent6>
          <a:srgbClr val="B98A00"/>
        </a:accent6>
        <a:hlink>
          <a:srgbClr val="5A84D8"/>
        </a:hlink>
        <a:folHlink>
          <a:srgbClr val="A0C6BA"/>
        </a:folHlink>
      </a:clrScheme>
      <a:clrMap bg1="lt1" tx1="dk1" bg2="lt2" tx2="dk2" accent1="accent1" accent2="accent2" accent3="accent3" accent4="accent4" accent5="accent5" accent6="accent6" hlink="hlink" folHlink="folHlink"/>
    </a:extraClrScheme>
    <a:extraClrScheme>
      <a:clrScheme name="DIJuF 8">
        <a:dk1>
          <a:srgbClr val="000000"/>
        </a:dk1>
        <a:lt1>
          <a:srgbClr val="FFFFFF"/>
        </a:lt1>
        <a:dk2>
          <a:srgbClr val="CC0000"/>
        </a:dk2>
        <a:lt2>
          <a:srgbClr val="999966"/>
        </a:lt2>
        <a:accent1>
          <a:srgbClr val="CCCCCC"/>
        </a:accent1>
        <a:accent2>
          <a:srgbClr val="CCCC66"/>
        </a:accent2>
        <a:accent3>
          <a:srgbClr val="FFFFFF"/>
        </a:accent3>
        <a:accent4>
          <a:srgbClr val="000000"/>
        </a:accent4>
        <a:accent5>
          <a:srgbClr val="E2E2E2"/>
        </a:accent5>
        <a:accent6>
          <a:srgbClr val="B9B95C"/>
        </a:accent6>
        <a:hlink>
          <a:srgbClr val="666699"/>
        </a:hlink>
        <a:folHlink>
          <a:srgbClr val="CCCC99"/>
        </a:folHlink>
      </a:clrScheme>
      <a:clrMap bg1="lt1" tx1="dk1" bg2="lt2" tx2="dk2" accent1="accent1" accent2="accent2" accent3="accent3" accent4="accent4" accent5="accent5" accent6="accent6" hlink="hlink" folHlink="folHlink"/>
    </a:extraClrScheme>
    <a:extraClrScheme>
      <a:clrScheme name="DIJuF 9">
        <a:dk1>
          <a:srgbClr val="000000"/>
        </a:dk1>
        <a:lt1>
          <a:srgbClr val="FFFFFF"/>
        </a:lt1>
        <a:dk2>
          <a:srgbClr val="FF0000"/>
        </a:dk2>
        <a:lt2>
          <a:srgbClr val="009999"/>
        </a:lt2>
        <a:accent1>
          <a:srgbClr val="C7B505"/>
        </a:accent1>
        <a:accent2>
          <a:srgbClr val="FFFF66"/>
        </a:accent2>
        <a:accent3>
          <a:srgbClr val="FFFFFF"/>
        </a:accent3>
        <a:accent4>
          <a:srgbClr val="000000"/>
        </a:accent4>
        <a:accent5>
          <a:srgbClr val="E0D7AA"/>
        </a:accent5>
        <a:accent6>
          <a:srgbClr val="E7E75C"/>
        </a:accent6>
        <a:hlink>
          <a:srgbClr val="5A84D8"/>
        </a:hlink>
        <a:folHlink>
          <a:srgbClr val="A0C6BA"/>
        </a:folHlink>
      </a:clrScheme>
      <a:clrMap bg1="lt1" tx1="dk1" bg2="lt2" tx2="dk2" accent1="accent1" accent2="accent2" accent3="accent3" accent4="accent4" accent5="accent5" accent6="accent6" hlink="hlink" folHlink="folHlink"/>
    </a:extraClrScheme>
    <a:extraClrScheme>
      <a:clrScheme name="DIJuF 10">
        <a:dk1>
          <a:srgbClr val="000000"/>
        </a:dk1>
        <a:lt1>
          <a:srgbClr val="FFFFFF"/>
        </a:lt1>
        <a:dk2>
          <a:srgbClr val="660033"/>
        </a:dk2>
        <a:lt2>
          <a:srgbClr val="666699"/>
        </a:lt2>
        <a:accent1>
          <a:srgbClr val="95A3D1"/>
        </a:accent1>
        <a:accent2>
          <a:srgbClr val="FFFF66"/>
        </a:accent2>
        <a:accent3>
          <a:srgbClr val="FFFFFF"/>
        </a:accent3>
        <a:accent4>
          <a:srgbClr val="000000"/>
        </a:accent4>
        <a:accent5>
          <a:srgbClr val="C8CEE5"/>
        </a:accent5>
        <a:accent6>
          <a:srgbClr val="E7E75C"/>
        </a:accent6>
        <a:hlink>
          <a:srgbClr val="5A84D8"/>
        </a:hlink>
        <a:folHlink>
          <a:srgbClr val="CCCC99"/>
        </a:folHlink>
      </a:clrScheme>
      <a:clrMap bg1="lt1" tx1="dk1" bg2="lt2" tx2="dk2" accent1="accent1" accent2="accent2" accent3="accent3" accent4="accent4" accent5="accent5" accent6="accent6" hlink="hlink" folHlink="folHlink"/>
    </a:extraClrScheme>
  </a:extraClrSchemeLst>
</a:theme>
</file>

<file path=ppt/theme/theme7.xml><?xml version="1.0" encoding="utf-8"?>
<a:theme xmlns:a="http://schemas.openxmlformats.org/drawingml/2006/main" name="6_DIJuF">
  <a:themeElements>
    <a:clrScheme name="">
      <a:dk1>
        <a:srgbClr val="4D4D4D"/>
      </a:dk1>
      <a:lt1>
        <a:srgbClr val="FFFFE1"/>
      </a:lt1>
      <a:dk2>
        <a:srgbClr val="4D4D4D"/>
      </a:dk2>
      <a:lt2>
        <a:srgbClr val="330033"/>
      </a:lt2>
      <a:accent1>
        <a:srgbClr val="E67402"/>
      </a:accent1>
      <a:accent2>
        <a:srgbClr val="FF0000"/>
      </a:accent2>
      <a:accent3>
        <a:srgbClr val="FFFFEE"/>
      </a:accent3>
      <a:accent4>
        <a:srgbClr val="404040"/>
      </a:accent4>
      <a:accent5>
        <a:srgbClr val="F0BCAA"/>
      </a:accent5>
      <a:accent6>
        <a:srgbClr val="E70000"/>
      </a:accent6>
      <a:hlink>
        <a:srgbClr val="990033"/>
      </a:hlink>
      <a:folHlink>
        <a:srgbClr val="FF9900"/>
      </a:folHlink>
    </a:clrScheme>
    <a:fontScheme name="DIJuF">
      <a:majorFont>
        <a:latin typeface="Century Gothic"/>
        <a:ea typeface=""/>
        <a:cs typeface=""/>
      </a:majorFont>
      <a:minorFont>
        <a:latin typeface="Century Gothic"/>
        <a:ea typeface=""/>
        <a:cs typeface=""/>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IJuF 1">
        <a:dk1>
          <a:srgbClr val="993300"/>
        </a:dk1>
        <a:lt1>
          <a:srgbClr val="CCCCCC"/>
        </a:lt1>
        <a:dk2>
          <a:srgbClr val="000000"/>
        </a:dk2>
        <a:lt2>
          <a:srgbClr val="FFFFFF"/>
        </a:lt2>
        <a:accent1>
          <a:srgbClr val="576F2B"/>
        </a:accent1>
        <a:accent2>
          <a:srgbClr val="666699"/>
        </a:accent2>
        <a:accent3>
          <a:srgbClr val="AAAAAA"/>
        </a:accent3>
        <a:accent4>
          <a:srgbClr val="AEAEAE"/>
        </a:accent4>
        <a:accent5>
          <a:srgbClr val="B4BBAC"/>
        </a:accent5>
        <a:accent6>
          <a:srgbClr val="5C5C8A"/>
        </a:accent6>
        <a:hlink>
          <a:srgbClr val="993300"/>
        </a:hlink>
        <a:folHlink>
          <a:srgbClr val="CC9900"/>
        </a:folHlink>
      </a:clrScheme>
      <a:clrMap bg1="dk2" tx1="lt1" bg2="dk1" tx2="lt2" accent1="accent1" accent2="accent2" accent3="accent3" accent4="accent4" accent5="accent5" accent6="accent6" hlink="hlink" folHlink="folHlink"/>
    </a:extraClrScheme>
    <a:extraClrScheme>
      <a:clrScheme name="DIJuF 2">
        <a:dk1>
          <a:srgbClr val="993300"/>
        </a:dk1>
        <a:lt1>
          <a:srgbClr val="CCCCCC"/>
        </a:lt1>
        <a:dk2>
          <a:srgbClr val="330000"/>
        </a:dk2>
        <a:lt2>
          <a:srgbClr val="FFFFFF"/>
        </a:lt2>
        <a:accent1>
          <a:srgbClr val="996633"/>
        </a:accent1>
        <a:accent2>
          <a:srgbClr val="FF0000"/>
        </a:accent2>
        <a:accent3>
          <a:srgbClr val="ADAAAA"/>
        </a:accent3>
        <a:accent4>
          <a:srgbClr val="AEAEAE"/>
        </a:accent4>
        <a:accent5>
          <a:srgbClr val="CAB8AD"/>
        </a:accent5>
        <a:accent6>
          <a:srgbClr val="E70000"/>
        </a:accent6>
        <a:hlink>
          <a:srgbClr val="FF3300"/>
        </a:hlink>
        <a:folHlink>
          <a:srgbClr val="CC9933"/>
        </a:folHlink>
      </a:clrScheme>
      <a:clrMap bg1="dk2" tx1="lt1" bg2="dk1" tx2="lt2" accent1="accent1" accent2="accent2" accent3="accent3" accent4="accent4" accent5="accent5" accent6="accent6" hlink="hlink" folHlink="folHlink"/>
    </a:extraClrScheme>
    <a:extraClrScheme>
      <a:clrScheme name="DIJuF 3">
        <a:dk1>
          <a:srgbClr val="79788A"/>
        </a:dk1>
        <a:lt1>
          <a:srgbClr val="FFFFFF"/>
        </a:lt1>
        <a:dk2>
          <a:srgbClr val="21203C"/>
        </a:dk2>
        <a:lt2>
          <a:srgbClr val="FFFFCC"/>
        </a:lt2>
        <a:accent1>
          <a:srgbClr val="476077"/>
        </a:accent1>
        <a:accent2>
          <a:srgbClr val="676C5A"/>
        </a:accent2>
        <a:accent3>
          <a:srgbClr val="ABABAF"/>
        </a:accent3>
        <a:accent4>
          <a:srgbClr val="DADADA"/>
        </a:accent4>
        <a:accent5>
          <a:srgbClr val="B1B6BD"/>
        </a:accent5>
        <a:accent6>
          <a:srgbClr val="5D6151"/>
        </a:accent6>
        <a:hlink>
          <a:srgbClr val="666699"/>
        </a:hlink>
        <a:folHlink>
          <a:srgbClr val="8CB0A2"/>
        </a:folHlink>
      </a:clrScheme>
      <a:clrMap bg1="dk2" tx1="lt1" bg2="dk1" tx2="lt2" accent1="accent1" accent2="accent2" accent3="accent3" accent4="accent4" accent5="accent5" accent6="accent6" hlink="hlink" folHlink="folHlink"/>
    </a:extraClrScheme>
    <a:extraClrScheme>
      <a:clrScheme name="DIJuF 4">
        <a:dk1>
          <a:srgbClr val="455B41"/>
        </a:dk1>
        <a:lt1>
          <a:srgbClr val="FFFFCC"/>
        </a:lt1>
        <a:dk2>
          <a:srgbClr val="79A994"/>
        </a:dk2>
        <a:lt2>
          <a:srgbClr val="FFFFCC"/>
        </a:lt2>
        <a:accent1>
          <a:srgbClr val="517087"/>
        </a:accent1>
        <a:accent2>
          <a:srgbClr val="666699"/>
        </a:accent2>
        <a:accent3>
          <a:srgbClr val="BED1C8"/>
        </a:accent3>
        <a:accent4>
          <a:srgbClr val="DADAAE"/>
        </a:accent4>
        <a:accent5>
          <a:srgbClr val="B3BBC3"/>
        </a:accent5>
        <a:accent6>
          <a:srgbClr val="5C5C8A"/>
        </a:accent6>
        <a:hlink>
          <a:srgbClr val="993300"/>
        </a:hlink>
        <a:folHlink>
          <a:srgbClr val="A4AF6B"/>
        </a:folHlink>
      </a:clrScheme>
      <a:clrMap bg1="dk2" tx1="lt1" bg2="dk1" tx2="lt2" accent1="accent1" accent2="accent2" accent3="accent3" accent4="accent4" accent5="accent5" accent6="accent6" hlink="hlink" folHlink="folHlink"/>
    </a:extraClrScheme>
    <a:extraClrScheme>
      <a:clrScheme name="DIJuF 5">
        <a:dk1>
          <a:srgbClr val="330000"/>
        </a:dk1>
        <a:lt1>
          <a:srgbClr val="FF9900"/>
        </a:lt1>
        <a:dk2>
          <a:srgbClr val="FFFFFF"/>
        </a:dk2>
        <a:lt2>
          <a:srgbClr val="8B3111"/>
        </a:lt2>
        <a:accent1>
          <a:srgbClr val="DD6D07"/>
        </a:accent1>
        <a:accent2>
          <a:srgbClr val="CC9900"/>
        </a:accent2>
        <a:accent3>
          <a:srgbClr val="FFCAAA"/>
        </a:accent3>
        <a:accent4>
          <a:srgbClr val="2A0000"/>
        </a:accent4>
        <a:accent5>
          <a:srgbClr val="EBBAAA"/>
        </a:accent5>
        <a:accent6>
          <a:srgbClr val="B98A00"/>
        </a:accent6>
        <a:hlink>
          <a:srgbClr val="CC3300"/>
        </a:hlink>
        <a:folHlink>
          <a:srgbClr val="CCCC66"/>
        </a:folHlink>
      </a:clrScheme>
      <a:clrMap bg1="lt1" tx1="dk1" bg2="lt2" tx2="dk2" accent1="accent1" accent2="accent2" accent3="accent3" accent4="accent4" accent5="accent5" accent6="accent6" hlink="hlink" folHlink="folHlink"/>
    </a:extraClrScheme>
    <a:extraClrScheme>
      <a:clrScheme name="DIJuF 6">
        <a:dk1>
          <a:srgbClr val="000000"/>
        </a:dk1>
        <a:lt1>
          <a:srgbClr val="FFFFE1"/>
        </a:lt1>
        <a:dk2>
          <a:srgbClr val="330033"/>
        </a:dk2>
        <a:lt2>
          <a:srgbClr val="330033"/>
        </a:lt2>
        <a:accent1>
          <a:srgbClr val="CCCC99"/>
        </a:accent1>
        <a:accent2>
          <a:srgbClr val="FF0000"/>
        </a:accent2>
        <a:accent3>
          <a:srgbClr val="FFFFEE"/>
        </a:accent3>
        <a:accent4>
          <a:srgbClr val="000000"/>
        </a:accent4>
        <a:accent5>
          <a:srgbClr val="E2E2CA"/>
        </a:accent5>
        <a:accent6>
          <a:srgbClr val="E70000"/>
        </a:accent6>
        <a:hlink>
          <a:srgbClr val="990033"/>
        </a:hlink>
        <a:folHlink>
          <a:srgbClr val="B2B2B2"/>
        </a:folHlink>
      </a:clrScheme>
      <a:clrMap bg1="lt1" tx1="dk1" bg2="lt2" tx2="dk2" accent1="accent1" accent2="accent2" accent3="accent3" accent4="accent4" accent5="accent5" accent6="accent6" hlink="hlink" folHlink="folHlink"/>
    </a:extraClrScheme>
    <a:extraClrScheme>
      <a:clrScheme name="DIJuF 7">
        <a:dk1>
          <a:srgbClr val="000000"/>
        </a:dk1>
        <a:lt1>
          <a:srgbClr val="FFFFFF"/>
        </a:lt1>
        <a:dk2>
          <a:srgbClr val="000000"/>
        </a:dk2>
        <a:lt2>
          <a:srgbClr val="891411"/>
        </a:lt2>
        <a:accent1>
          <a:srgbClr val="4F917E"/>
        </a:accent1>
        <a:accent2>
          <a:srgbClr val="CC9900"/>
        </a:accent2>
        <a:accent3>
          <a:srgbClr val="FFFFFF"/>
        </a:accent3>
        <a:accent4>
          <a:srgbClr val="000000"/>
        </a:accent4>
        <a:accent5>
          <a:srgbClr val="B2C7C0"/>
        </a:accent5>
        <a:accent6>
          <a:srgbClr val="B98A00"/>
        </a:accent6>
        <a:hlink>
          <a:srgbClr val="5A84D8"/>
        </a:hlink>
        <a:folHlink>
          <a:srgbClr val="A0C6BA"/>
        </a:folHlink>
      </a:clrScheme>
      <a:clrMap bg1="lt1" tx1="dk1" bg2="lt2" tx2="dk2" accent1="accent1" accent2="accent2" accent3="accent3" accent4="accent4" accent5="accent5" accent6="accent6" hlink="hlink" folHlink="folHlink"/>
    </a:extraClrScheme>
    <a:extraClrScheme>
      <a:clrScheme name="DIJuF 8">
        <a:dk1>
          <a:srgbClr val="000000"/>
        </a:dk1>
        <a:lt1>
          <a:srgbClr val="FFFFFF"/>
        </a:lt1>
        <a:dk2>
          <a:srgbClr val="CC0000"/>
        </a:dk2>
        <a:lt2>
          <a:srgbClr val="999966"/>
        </a:lt2>
        <a:accent1>
          <a:srgbClr val="CCCCCC"/>
        </a:accent1>
        <a:accent2>
          <a:srgbClr val="CCCC66"/>
        </a:accent2>
        <a:accent3>
          <a:srgbClr val="FFFFFF"/>
        </a:accent3>
        <a:accent4>
          <a:srgbClr val="000000"/>
        </a:accent4>
        <a:accent5>
          <a:srgbClr val="E2E2E2"/>
        </a:accent5>
        <a:accent6>
          <a:srgbClr val="B9B95C"/>
        </a:accent6>
        <a:hlink>
          <a:srgbClr val="666699"/>
        </a:hlink>
        <a:folHlink>
          <a:srgbClr val="CCCC99"/>
        </a:folHlink>
      </a:clrScheme>
      <a:clrMap bg1="lt1" tx1="dk1" bg2="lt2" tx2="dk2" accent1="accent1" accent2="accent2" accent3="accent3" accent4="accent4" accent5="accent5" accent6="accent6" hlink="hlink" folHlink="folHlink"/>
    </a:extraClrScheme>
    <a:extraClrScheme>
      <a:clrScheme name="DIJuF 9">
        <a:dk1>
          <a:srgbClr val="000000"/>
        </a:dk1>
        <a:lt1>
          <a:srgbClr val="FFFFFF"/>
        </a:lt1>
        <a:dk2>
          <a:srgbClr val="FF0000"/>
        </a:dk2>
        <a:lt2>
          <a:srgbClr val="009999"/>
        </a:lt2>
        <a:accent1>
          <a:srgbClr val="C7B505"/>
        </a:accent1>
        <a:accent2>
          <a:srgbClr val="FFFF66"/>
        </a:accent2>
        <a:accent3>
          <a:srgbClr val="FFFFFF"/>
        </a:accent3>
        <a:accent4>
          <a:srgbClr val="000000"/>
        </a:accent4>
        <a:accent5>
          <a:srgbClr val="E0D7AA"/>
        </a:accent5>
        <a:accent6>
          <a:srgbClr val="E7E75C"/>
        </a:accent6>
        <a:hlink>
          <a:srgbClr val="5A84D8"/>
        </a:hlink>
        <a:folHlink>
          <a:srgbClr val="A0C6BA"/>
        </a:folHlink>
      </a:clrScheme>
      <a:clrMap bg1="lt1" tx1="dk1" bg2="lt2" tx2="dk2" accent1="accent1" accent2="accent2" accent3="accent3" accent4="accent4" accent5="accent5" accent6="accent6" hlink="hlink" folHlink="folHlink"/>
    </a:extraClrScheme>
    <a:extraClrScheme>
      <a:clrScheme name="DIJuF 10">
        <a:dk1>
          <a:srgbClr val="000000"/>
        </a:dk1>
        <a:lt1>
          <a:srgbClr val="FFFFFF"/>
        </a:lt1>
        <a:dk2>
          <a:srgbClr val="660033"/>
        </a:dk2>
        <a:lt2>
          <a:srgbClr val="666699"/>
        </a:lt2>
        <a:accent1>
          <a:srgbClr val="95A3D1"/>
        </a:accent1>
        <a:accent2>
          <a:srgbClr val="FFFF66"/>
        </a:accent2>
        <a:accent3>
          <a:srgbClr val="FFFFFF"/>
        </a:accent3>
        <a:accent4>
          <a:srgbClr val="000000"/>
        </a:accent4>
        <a:accent5>
          <a:srgbClr val="C8CEE5"/>
        </a:accent5>
        <a:accent6>
          <a:srgbClr val="E7E75C"/>
        </a:accent6>
        <a:hlink>
          <a:srgbClr val="5A84D8"/>
        </a:hlink>
        <a:folHlink>
          <a:srgbClr val="CCCC99"/>
        </a:folHlink>
      </a:clrScheme>
      <a:clrMap bg1="lt1" tx1="dk1" bg2="lt2" tx2="dk2" accent1="accent1" accent2="accent2" accent3="accent3" accent4="accent4" accent5="accent5" accent6="accent6" hlink="hlink" folHlink="folHlink"/>
    </a:extraClrScheme>
  </a:extraClrSchemeLst>
</a:theme>
</file>

<file path=ppt/theme/theme8.xml><?xml version="1.0" encoding="utf-8"?>
<a:theme xmlns:a="http://schemas.openxmlformats.org/drawingml/2006/main" name="19_DIJuF">
  <a:themeElements>
    <a:clrScheme name="">
      <a:dk1>
        <a:srgbClr val="4D4D4D"/>
      </a:dk1>
      <a:lt1>
        <a:srgbClr val="FFFFE1"/>
      </a:lt1>
      <a:dk2>
        <a:srgbClr val="4D4D4D"/>
      </a:dk2>
      <a:lt2>
        <a:srgbClr val="330033"/>
      </a:lt2>
      <a:accent1>
        <a:srgbClr val="E67402"/>
      </a:accent1>
      <a:accent2>
        <a:srgbClr val="FF0000"/>
      </a:accent2>
      <a:accent3>
        <a:srgbClr val="FFFFEE"/>
      </a:accent3>
      <a:accent4>
        <a:srgbClr val="404040"/>
      </a:accent4>
      <a:accent5>
        <a:srgbClr val="F0BCAA"/>
      </a:accent5>
      <a:accent6>
        <a:srgbClr val="E70000"/>
      </a:accent6>
      <a:hlink>
        <a:srgbClr val="990033"/>
      </a:hlink>
      <a:folHlink>
        <a:srgbClr val="FF9900"/>
      </a:folHlink>
    </a:clrScheme>
    <a:fontScheme name="DIJuF">
      <a:majorFont>
        <a:latin typeface="Century Gothic"/>
        <a:ea typeface=""/>
        <a:cs typeface=""/>
      </a:majorFont>
      <a:minorFont>
        <a:latin typeface="Century Gothic"/>
        <a:ea typeface=""/>
        <a:cs typeface=""/>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IJuF 1">
        <a:dk1>
          <a:srgbClr val="993300"/>
        </a:dk1>
        <a:lt1>
          <a:srgbClr val="CCCCCC"/>
        </a:lt1>
        <a:dk2>
          <a:srgbClr val="000000"/>
        </a:dk2>
        <a:lt2>
          <a:srgbClr val="FFFFFF"/>
        </a:lt2>
        <a:accent1>
          <a:srgbClr val="576F2B"/>
        </a:accent1>
        <a:accent2>
          <a:srgbClr val="666699"/>
        </a:accent2>
        <a:accent3>
          <a:srgbClr val="AAAAAA"/>
        </a:accent3>
        <a:accent4>
          <a:srgbClr val="AEAEAE"/>
        </a:accent4>
        <a:accent5>
          <a:srgbClr val="B4BBAC"/>
        </a:accent5>
        <a:accent6>
          <a:srgbClr val="5C5C8A"/>
        </a:accent6>
        <a:hlink>
          <a:srgbClr val="993300"/>
        </a:hlink>
        <a:folHlink>
          <a:srgbClr val="CC9900"/>
        </a:folHlink>
      </a:clrScheme>
      <a:clrMap bg1="dk2" tx1="lt1" bg2="dk1" tx2="lt2" accent1="accent1" accent2="accent2" accent3="accent3" accent4="accent4" accent5="accent5" accent6="accent6" hlink="hlink" folHlink="folHlink"/>
    </a:extraClrScheme>
    <a:extraClrScheme>
      <a:clrScheme name="DIJuF 2">
        <a:dk1>
          <a:srgbClr val="993300"/>
        </a:dk1>
        <a:lt1>
          <a:srgbClr val="CCCCCC"/>
        </a:lt1>
        <a:dk2>
          <a:srgbClr val="330000"/>
        </a:dk2>
        <a:lt2>
          <a:srgbClr val="FFFFFF"/>
        </a:lt2>
        <a:accent1>
          <a:srgbClr val="996633"/>
        </a:accent1>
        <a:accent2>
          <a:srgbClr val="FF0000"/>
        </a:accent2>
        <a:accent3>
          <a:srgbClr val="ADAAAA"/>
        </a:accent3>
        <a:accent4>
          <a:srgbClr val="AEAEAE"/>
        </a:accent4>
        <a:accent5>
          <a:srgbClr val="CAB8AD"/>
        </a:accent5>
        <a:accent6>
          <a:srgbClr val="E70000"/>
        </a:accent6>
        <a:hlink>
          <a:srgbClr val="FF3300"/>
        </a:hlink>
        <a:folHlink>
          <a:srgbClr val="CC9933"/>
        </a:folHlink>
      </a:clrScheme>
      <a:clrMap bg1="dk2" tx1="lt1" bg2="dk1" tx2="lt2" accent1="accent1" accent2="accent2" accent3="accent3" accent4="accent4" accent5="accent5" accent6="accent6" hlink="hlink" folHlink="folHlink"/>
    </a:extraClrScheme>
    <a:extraClrScheme>
      <a:clrScheme name="DIJuF 3">
        <a:dk1>
          <a:srgbClr val="79788A"/>
        </a:dk1>
        <a:lt1>
          <a:srgbClr val="FFFFFF"/>
        </a:lt1>
        <a:dk2>
          <a:srgbClr val="21203C"/>
        </a:dk2>
        <a:lt2>
          <a:srgbClr val="FFFFCC"/>
        </a:lt2>
        <a:accent1>
          <a:srgbClr val="476077"/>
        </a:accent1>
        <a:accent2>
          <a:srgbClr val="676C5A"/>
        </a:accent2>
        <a:accent3>
          <a:srgbClr val="ABABAF"/>
        </a:accent3>
        <a:accent4>
          <a:srgbClr val="DADADA"/>
        </a:accent4>
        <a:accent5>
          <a:srgbClr val="B1B6BD"/>
        </a:accent5>
        <a:accent6>
          <a:srgbClr val="5D6151"/>
        </a:accent6>
        <a:hlink>
          <a:srgbClr val="666699"/>
        </a:hlink>
        <a:folHlink>
          <a:srgbClr val="8CB0A2"/>
        </a:folHlink>
      </a:clrScheme>
      <a:clrMap bg1="dk2" tx1="lt1" bg2="dk1" tx2="lt2" accent1="accent1" accent2="accent2" accent3="accent3" accent4="accent4" accent5="accent5" accent6="accent6" hlink="hlink" folHlink="folHlink"/>
    </a:extraClrScheme>
    <a:extraClrScheme>
      <a:clrScheme name="DIJuF 4">
        <a:dk1>
          <a:srgbClr val="455B41"/>
        </a:dk1>
        <a:lt1>
          <a:srgbClr val="FFFFCC"/>
        </a:lt1>
        <a:dk2>
          <a:srgbClr val="79A994"/>
        </a:dk2>
        <a:lt2>
          <a:srgbClr val="FFFFCC"/>
        </a:lt2>
        <a:accent1>
          <a:srgbClr val="517087"/>
        </a:accent1>
        <a:accent2>
          <a:srgbClr val="666699"/>
        </a:accent2>
        <a:accent3>
          <a:srgbClr val="BED1C8"/>
        </a:accent3>
        <a:accent4>
          <a:srgbClr val="DADAAE"/>
        </a:accent4>
        <a:accent5>
          <a:srgbClr val="B3BBC3"/>
        </a:accent5>
        <a:accent6>
          <a:srgbClr val="5C5C8A"/>
        </a:accent6>
        <a:hlink>
          <a:srgbClr val="993300"/>
        </a:hlink>
        <a:folHlink>
          <a:srgbClr val="A4AF6B"/>
        </a:folHlink>
      </a:clrScheme>
      <a:clrMap bg1="dk2" tx1="lt1" bg2="dk1" tx2="lt2" accent1="accent1" accent2="accent2" accent3="accent3" accent4="accent4" accent5="accent5" accent6="accent6" hlink="hlink" folHlink="folHlink"/>
    </a:extraClrScheme>
    <a:extraClrScheme>
      <a:clrScheme name="DIJuF 5">
        <a:dk1>
          <a:srgbClr val="330000"/>
        </a:dk1>
        <a:lt1>
          <a:srgbClr val="FF9900"/>
        </a:lt1>
        <a:dk2>
          <a:srgbClr val="FFFFFF"/>
        </a:dk2>
        <a:lt2>
          <a:srgbClr val="8B3111"/>
        </a:lt2>
        <a:accent1>
          <a:srgbClr val="DD6D07"/>
        </a:accent1>
        <a:accent2>
          <a:srgbClr val="CC9900"/>
        </a:accent2>
        <a:accent3>
          <a:srgbClr val="FFCAAA"/>
        </a:accent3>
        <a:accent4>
          <a:srgbClr val="2A0000"/>
        </a:accent4>
        <a:accent5>
          <a:srgbClr val="EBBAAA"/>
        </a:accent5>
        <a:accent6>
          <a:srgbClr val="B98A00"/>
        </a:accent6>
        <a:hlink>
          <a:srgbClr val="CC3300"/>
        </a:hlink>
        <a:folHlink>
          <a:srgbClr val="CCCC66"/>
        </a:folHlink>
      </a:clrScheme>
      <a:clrMap bg1="lt1" tx1="dk1" bg2="lt2" tx2="dk2" accent1="accent1" accent2="accent2" accent3="accent3" accent4="accent4" accent5="accent5" accent6="accent6" hlink="hlink" folHlink="folHlink"/>
    </a:extraClrScheme>
    <a:extraClrScheme>
      <a:clrScheme name="DIJuF 6">
        <a:dk1>
          <a:srgbClr val="000000"/>
        </a:dk1>
        <a:lt1>
          <a:srgbClr val="FFFFE1"/>
        </a:lt1>
        <a:dk2>
          <a:srgbClr val="330033"/>
        </a:dk2>
        <a:lt2>
          <a:srgbClr val="330033"/>
        </a:lt2>
        <a:accent1>
          <a:srgbClr val="CCCC99"/>
        </a:accent1>
        <a:accent2>
          <a:srgbClr val="FF0000"/>
        </a:accent2>
        <a:accent3>
          <a:srgbClr val="FFFFEE"/>
        </a:accent3>
        <a:accent4>
          <a:srgbClr val="000000"/>
        </a:accent4>
        <a:accent5>
          <a:srgbClr val="E2E2CA"/>
        </a:accent5>
        <a:accent6>
          <a:srgbClr val="E70000"/>
        </a:accent6>
        <a:hlink>
          <a:srgbClr val="990033"/>
        </a:hlink>
        <a:folHlink>
          <a:srgbClr val="B2B2B2"/>
        </a:folHlink>
      </a:clrScheme>
      <a:clrMap bg1="lt1" tx1="dk1" bg2="lt2" tx2="dk2" accent1="accent1" accent2="accent2" accent3="accent3" accent4="accent4" accent5="accent5" accent6="accent6" hlink="hlink" folHlink="folHlink"/>
    </a:extraClrScheme>
    <a:extraClrScheme>
      <a:clrScheme name="DIJuF 7">
        <a:dk1>
          <a:srgbClr val="000000"/>
        </a:dk1>
        <a:lt1>
          <a:srgbClr val="FFFFFF"/>
        </a:lt1>
        <a:dk2>
          <a:srgbClr val="000000"/>
        </a:dk2>
        <a:lt2>
          <a:srgbClr val="891411"/>
        </a:lt2>
        <a:accent1>
          <a:srgbClr val="4F917E"/>
        </a:accent1>
        <a:accent2>
          <a:srgbClr val="CC9900"/>
        </a:accent2>
        <a:accent3>
          <a:srgbClr val="FFFFFF"/>
        </a:accent3>
        <a:accent4>
          <a:srgbClr val="000000"/>
        </a:accent4>
        <a:accent5>
          <a:srgbClr val="B2C7C0"/>
        </a:accent5>
        <a:accent6>
          <a:srgbClr val="B98A00"/>
        </a:accent6>
        <a:hlink>
          <a:srgbClr val="5A84D8"/>
        </a:hlink>
        <a:folHlink>
          <a:srgbClr val="A0C6BA"/>
        </a:folHlink>
      </a:clrScheme>
      <a:clrMap bg1="lt1" tx1="dk1" bg2="lt2" tx2="dk2" accent1="accent1" accent2="accent2" accent3="accent3" accent4="accent4" accent5="accent5" accent6="accent6" hlink="hlink" folHlink="folHlink"/>
    </a:extraClrScheme>
    <a:extraClrScheme>
      <a:clrScheme name="DIJuF 8">
        <a:dk1>
          <a:srgbClr val="000000"/>
        </a:dk1>
        <a:lt1>
          <a:srgbClr val="FFFFFF"/>
        </a:lt1>
        <a:dk2>
          <a:srgbClr val="CC0000"/>
        </a:dk2>
        <a:lt2>
          <a:srgbClr val="999966"/>
        </a:lt2>
        <a:accent1>
          <a:srgbClr val="CCCCCC"/>
        </a:accent1>
        <a:accent2>
          <a:srgbClr val="CCCC66"/>
        </a:accent2>
        <a:accent3>
          <a:srgbClr val="FFFFFF"/>
        </a:accent3>
        <a:accent4>
          <a:srgbClr val="000000"/>
        </a:accent4>
        <a:accent5>
          <a:srgbClr val="E2E2E2"/>
        </a:accent5>
        <a:accent6>
          <a:srgbClr val="B9B95C"/>
        </a:accent6>
        <a:hlink>
          <a:srgbClr val="666699"/>
        </a:hlink>
        <a:folHlink>
          <a:srgbClr val="CCCC99"/>
        </a:folHlink>
      </a:clrScheme>
      <a:clrMap bg1="lt1" tx1="dk1" bg2="lt2" tx2="dk2" accent1="accent1" accent2="accent2" accent3="accent3" accent4="accent4" accent5="accent5" accent6="accent6" hlink="hlink" folHlink="folHlink"/>
    </a:extraClrScheme>
    <a:extraClrScheme>
      <a:clrScheme name="DIJuF 9">
        <a:dk1>
          <a:srgbClr val="000000"/>
        </a:dk1>
        <a:lt1>
          <a:srgbClr val="FFFFFF"/>
        </a:lt1>
        <a:dk2>
          <a:srgbClr val="FF0000"/>
        </a:dk2>
        <a:lt2>
          <a:srgbClr val="009999"/>
        </a:lt2>
        <a:accent1>
          <a:srgbClr val="C7B505"/>
        </a:accent1>
        <a:accent2>
          <a:srgbClr val="FFFF66"/>
        </a:accent2>
        <a:accent3>
          <a:srgbClr val="FFFFFF"/>
        </a:accent3>
        <a:accent4>
          <a:srgbClr val="000000"/>
        </a:accent4>
        <a:accent5>
          <a:srgbClr val="E0D7AA"/>
        </a:accent5>
        <a:accent6>
          <a:srgbClr val="E7E75C"/>
        </a:accent6>
        <a:hlink>
          <a:srgbClr val="5A84D8"/>
        </a:hlink>
        <a:folHlink>
          <a:srgbClr val="A0C6BA"/>
        </a:folHlink>
      </a:clrScheme>
      <a:clrMap bg1="lt1" tx1="dk1" bg2="lt2" tx2="dk2" accent1="accent1" accent2="accent2" accent3="accent3" accent4="accent4" accent5="accent5" accent6="accent6" hlink="hlink" folHlink="folHlink"/>
    </a:extraClrScheme>
    <a:extraClrScheme>
      <a:clrScheme name="DIJuF 10">
        <a:dk1>
          <a:srgbClr val="000000"/>
        </a:dk1>
        <a:lt1>
          <a:srgbClr val="FFFFFF"/>
        </a:lt1>
        <a:dk2>
          <a:srgbClr val="660033"/>
        </a:dk2>
        <a:lt2>
          <a:srgbClr val="666699"/>
        </a:lt2>
        <a:accent1>
          <a:srgbClr val="95A3D1"/>
        </a:accent1>
        <a:accent2>
          <a:srgbClr val="FFFF66"/>
        </a:accent2>
        <a:accent3>
          <a:srgbClr val="FFFFFF"/>
        </a:accent3>
        <a:accent4>
          <a:srgbClr val="000000"/>
        </a:accent4>
        <a:accent5>
          <a:srgbClr val="C8CEE5"/>
        </a:accent5>
        <a:accent6>
          <a:srgbClr val="E7E75C"/>
        </a:accent6>
        <a:hlink>
          <a:srgbClr val="5A84D8"/>
        </a:hlink>
        <a:folHlink>
          <a:srgbClr val="CCCC99"/>
        </a:folHlink>
      </a:clrScheme>
      <a:clrMap bg1="lt1" tx1="dk1" bg2="lt2" tx2="dk2" accent1="accent1" accent2="accent2" accent3="accent3" accent4="accent4" accent5="accent5" accent6="accent6" hlink="hlink" folHlink="folHlink"/>
    </a:extraClrScheme>
  </a:extraClrSchemeLst>
</a:theme>
</file>

<file path=ppt/theme/theme9.xml><?xml version="1.0" encoding="utf-8"?>
<a:theme xmlns:a="http://schemas.openxmlformats.org/drawingml/2006/main" name="10_DIJuF">
  <a:themeElements>
    <a:clrScheme name="">
      <a:dk1>
        <a:srgbClr val="4D4D4D"/>
      </a:dk1>
      <a:lt1>
        <a:srgbClr val="FFFFE1"/>
      </a:lt1>
      <a:dk2>
        <a:srgbClr val="4D4D4D"/>
      </a:dk2>
      <a:lt2>
        <a:srgbClr val="330033"/>
      </a:lt2>
      <a:accent1>
        <a:srgbClr val="E67402"/>
      </a:accent1>
      <a:accent2>
        <a:srgbClr val="FF0000"/>
      </a:accent2>
      <a:accent3>
        <a:srgbClr val="FFFFEE"/>
      </a:accent3>
      <a:accent4>
        <a:srgbClr val="404040"/>
      </a:accent4>
      <a:accent5>
        <a:srgbClr val="F0BCAA"/>
      </a:accent5>
      <a:accent6>
        <a:srgbClr val="E70000"/>
      </a:accent6>
      <a:hlink>
        <a:srgbClr val="990033"/>
      </a:hlink>
      <a:folHlink>
        <a:srgbClr val="FF9900"/>
      </a:folHlink>
    </a:clrScheme>
    <a:fontScheme name="DIJuF">
      <a:majorFont>
        <a:latin typeface="Century Gothic"/>
        <a:ea typeface=""/>
        <a:cs typeface=""/>
      </a:majorFont>
      <a:minorFont>
        <a:latin typeface="Century Gothic"/>
        <a:ea typeface=""/>
        <a:cs typeface=""/>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IJuF 1">
        <a:dk1>
          <a:srgbClr val="993300"/>
        </a:dk1>
        <a:lt1>
          <a:srgbClr val="CCCCCC"/>
        </a:lt1>
        <a:dk2>
          <a:srgbClr val="000000"/>
        </a:dk2>
        <a:lt2>
          <a:srgbClr val="FFFFFF"/>
        </a:lt2>
        <a:accent1>
          <a:srgbClr val="576F2B"/>
        </a:accent1>
        <a:accent2>
          <a:srgbClr val="666699"/>
        </a:accent2>
        <a:accent3>
          <a:srgbClr val="AAAAAA"/>
        </a:accent3>
        <a:accent4>
          <a:srgbClr val="AEAEAE"/>
        </a:accent4>
        <a:accent5>
          <a:srgbClr val="B4BBAC"/>
        </a:accent5>
        <a:accent6>
          <a:srgbClr val="5C5C8A"/>
        </a:accent6>
        <a:hlink>
          <a:srgbClr val="993300"/>
        </a:hlink>
        <a:folHlink>
          <a:srgbClr val="CC9900"/>
        </a:folHlink>
      </a:clrScheme>
      <a:clrMap bg1="dk2" tx1="lt1" bg2="dk1" tx2="lt2" accent1="accent1" accent2="accent2" accent3="accent3" accent4="accent4" accent5="accent5" accent6="accent6" hlink="hlink" folHlink="folHlink"/>
    </a:extraClrScheme>
    <a:extraClrScheme>
      <a:clrScheme name="DIJuF 2">
        <a:dk1>
          <a:srgbClr val="993300"/>
        </a:dk1>
        <a:lt1>
          <a:srgbClr val="CCCCCC"/>
        </a:lt1>
        <a:dk2>
          <a:srgbClr val="330000"/>
        </a:dk2>
        <a:lt2>
          <a:srgbClr val="FFFFFF"/>
        </a:lt2>
        <a:accent1>
          <a:srgbClr val="996633"/>
        </a:accent1>
        <a:accent2>
          <a:srgbClr val="FF0000"/>
        </a:accent2>
        <a:accent3>
          <a:srgbClr val="ADAAAA"/>
        </a:accent3>
        <a:accent4>
          <a:srgbClr val="AEAEAE"/>
        </a:accent4>
        <a:accent5>
          <a:srgbClr val="CAB8AD"/>
        </a:accent5>
        <a:accent6>
          <a:srgbClr val="E70000"/>
        </a:accent6>
        <a:hlink>
          <a:srgbClr val="FF3300"/>
        </a:hlink>
        <a:folHlink>
          <a:srgbClr val="CC9933"/>
        </a:folHlink>
      </a:clrScheme>
      <a:clrMap bg1="dk2" tx1="lt1" bg2="dk1" tx2="lt2" accent1="accent1" accent2="accent2" accent3="accent3" accent4="accent4" accent5="accent5" accent6="accent6" hlink="hlink" folHlink="folHlink"/>
    </a:extraClrScheme>
    <a:extraClrScheme>
      <a:clrScheme name="DIJuF 3">
        <a:dk1>
          <a:srgbClr val="79788A"/>
        </a:dk1>
        <a:lt1>
          <a:srgbClr val="FFFFFF"/>
        </a:lt1>
        <a:dk2>
          <a:srgbClr val="21203C"/>
        </a:dk2>
        <a:lt2>
          <a:srgbClr val="FFFFCC"/>
        </a:lt2>
        <a:accent1>
          <a:srgbClr val="476077"/>
        </a:accent1>
        <a:accent2>
          <a:srgbClr val="676C5A"/>
        </a:accent2>
        <a:accent3>
          <a:srgbClr val="ABABAF"/>
        </a:accent3>
        <a:accent4>
          <a:srgbClr val="DADADA"/>
        </a:accent4>
        <a:accent5>
          <a:srgbClr val="B1B6BD"/>
        </a:accent5>
        <a:accent6>
          <a:srgbClr val="5D6151"/>
        </a:accent6>
        <a:hlink>
          <a:srgbClr val="666699"/>
        </a:hlink>
        <a:folHlink>
          <a:srgbClr val="8CB0A2"/>
        </a:folHlink>
      </a:clrScheme>
      <a:clrMap bg1="dk2" tx1="lt1" bg2="dk1" tx2="lt2" accent1="accent1" accent2="accent2" accent3="accent3" accent4="accent4" accent5="accent5" accent6="accent6" hlink="hlink" folHlink="folHlink"/>
    </a:extraClrScheme>
    <a:extraClrScheme>
      <a:clrScheme name="DIJuF 4">
        <a:dk1>
          <a:srgbClr val="455B41"/>
        </a:dk1>
        <a:lt1>
          <a:srgbClr val="FFFFCC"/>
        </a:lt1>
        <a:dk2>
          <a:srgbClr val="79A994"/>
        </a:dk2>
        <a:lt2>
          <a:srgbClr val="FFFFCC"/>
        </a:lt2>
        <a:accent1>
          <a:srgbClr val="517087"/>
        </a:accent1>
        <a:accent2>
          <a:srgbClr val="666699"/>
        </a:accent2>
        <a:accent3>
          <a:srgbClr val="BED1C8"/>
        </a:accent3>
        <a:accent4>
          <a:srgbClr val="DADAAE"/>
        </a:accent4>
        <a:accent5>
          <a:srgbClr val="B3BBC3"/>
        </a:accent5>
        <a:accent6>
          <a:srgbClr val="5C5C8A"/>
        </a:accent6>
        <a:hlink>
          <a:srgbClr val="993300"/>
        </a:hlink>
        <a:folHlink>
          <a:srgbClr val="A4AF6B"/>
        </a:folHlink>
      </a:clrScheme>
      <a:clrMap bg1="dk2" tx1="lt1" bg2="dk1" tx2="lt2" accent1="accent1" accent2="accent2" accent3="accent3" accent4="accent4" accent5="accent5" accent6="accent6" hlink="hlink" folHlink="folHlink"/>
    </a:extraClrScheme>
    <a:extraClrScheme>
      <a:clrScheme name="DIJuF 5">
        <a:dk1>
          <a:srgbClr val="330000"/>
        </a:dk1>
        <a:lt1>
          <a:srgbClr val="FF9900"/>
        </a:lt1>
        <a:dk2>
          <a:srgbClr val="FFFFFF"/>
        </a:dk2>
        <a:lt2>
          <a:srgbClr val="8B3111"/>
        </a:lt2>
        <a:accent1>
          <a:srgbClr val="DD6D07"/>
        </a:accent1>
        <a:accent2>
          <a:srgbClr val="CC9900"/>
        </a:accent2>
        <a:accent3>
          <a:srgbClr val="FFCAAA"/>
        </a:accent3>
        <a:accent4>
          <a:srgbClr val="2A0000"/>
        </a:accent4>
        <a:accent5>
          <a:srgbClr val="EBBAAA"/>
        </a:accent5>
        <a:accent6>
          <a:srgbClr val="B98A00"/>
        </a:accent6>
        <a:hlink>
          <a:srgbClr val="CC3300"/>
        </a:hlink>
        <a:folHlink>
          <a:srgbClr val="CCCC66"/>
        </a:folHlink>
      </a:clrScheme>
      <a:clrMap bg1="lt1" tx1="dk1" bg2="lt2" tx2="dk2" accent1="accent1" accent2="accent2" accent3="accent3" accent4="accent4" accent5="accent5" accent6="accent6" hlink="hlink" folHlink="folHlink"/>
    </a:extraClrScheme>
    <a:extraClrScheme>
      <a:clrScheme name="DIJuF 6">
        <a:dk1>
          <a:srgbClr val="000000"/>
        </a:dk1>
        <a:lt1>
          <a:srgbClr val="FFFFE1"/>
        </a:lt1>
        <a:dk2>
          <a:srgbClr val="330033"/>
        </a:dk2>
        <a:lt2>
          <a:srgbClr val="330033"/>
        </a:lt2>
        <a:accent1>
          <a:srgbClr val="CCCC99"/>
        </a:accent1>
        <a:accent2>
          <a:srgbClr val="FF0000"/>
        </a:accent2>
        <a:accent3>
          <a:srgbClr val="FFFFEE"/>
        </a:accent3>
        <a:accent4>
          <a:srgbClr val="000000"/>
        </a:accent4>
        <a:accent5>
          <a:srgbClr val="E2E2CA"/>
        </a:accent5>
        <a:accent6>
          <a:srgbClr val="E70000"/>
        </a:accent6>
        <a:hlink>
          <a:srgbClr val="990033"/>
        </a:hlink>
        <a:folHlink>
          <a:srgbClr val="B2B2B2"/>
        </a:folHlink>
      </a:clrScheme>
      <a:clrMap bg1="lt1" tx1="dk1" bg2="lt2" tx2="dk2" accent1="accent1" accent2="accent2" accent3="accent3" accent4="accent4" accent5="accent5" accent6="accent6" hlink="hlink" folHlink="folHlink"/>
    </a:extraClrScheme>
    <a:extraClrScheme>
      <a:clrScheme name="DIJuF 7">
        <a:dk1>
          <a:srgbClr val="000000"/>
        </a:dk1>
        <a:lt1>
          <a:srgbClr val="FFFFFF"/>
        </a:lt1>
        <a:dk2>
          <a:srgbClr val="000000"/>
        </a:dk2>
        <a:lt2>
          <a:srgbClr val="891411"/>
        </a:lt2>
        <a:accent1>
          <a:srgbClr val="4F917E"/>
        </a:accent1>
        <a:accent2>
          <a:srgbClr val="CC9900"/>
        </a:accent2>
        <a:accent3>
          <a:srgbClr val="FFFFFF"/>
        </a:accent3>
        <a:accent4>
          <a:srgbClr val="000000"/>
        </a:accent4>
        <a:accent5>
          <a:srgbClr val="B2C7C0"/>
        </a:accent5>
        <a:accent6>
          <a:srgbClr val="B98A00"/>
        </a:accent6>
        <a:hlink>
          <a:srgbClr val="5A84D8"/>
        </a:hlink>
        <a:folHlink>
          <a:srgbClr val="A0C6BA"/>
        </a:folHlink>
      </a:clrScheme>
      <a:clrMap bg1="lt1" tx1="dk1" bg2="lt2" tx2="dk2" accent1="accent1" accent2="accent2" accent3="accent3" accent4="accent4" accent5="accent5" accent6="accent6" hlink="hlink" folHlink="folHlink"/>
    </a:extraClrScheme>
    <a:extraClrScheme>
      <a:clrScheme name="DIJuF 8">
        <a:dk1>
          <a:srgbClr val="000000"/>
        </a:dk1>
        <a:lt1>
          <a:srgbClr val="FFFFFF"/>
        </a:lt1>
        <a:dk2>
          <a:srgbClr val="CC0000"/>
        </a:dk2>
        <a:lt2>
          <a:srgbClr val="999966"/>
        </a:lt2>
        <a:accent1>
          <a:srgbClr val="CCCCCC"/>
        </a:accent1>
        <a:accent2>
          <a:srgbClr val="CCCC66"/>
        </a:accent2>
        <a:accent3>
          <a:srgbClr val="FFFFFF"/>
        </a:accent3>
        <a:accent4>
          <a:srgbClr val="000000"/>
        </a:accent4>
        <a:accent5>
          <a:srgbClr val="E2E2E2"/>
        </a:accent5>
        <a:accent6>
          <a:srgbClr val="B9B95C"/>
        </a:accent6>
        <a:hlink>
          <a:srgbClr val="666699"/>
        </a:hlink>
        <a:folHlink>
          <a:srgbClr val="CCCC99"/>
        </a:folHlink>
      </a:clrScheme>
      <a:clrMap bg1="lt1" tx1="dk1" bg2="lt2" tx2="dk2" accent1="accent1" accent2="accent2" accent3="accent3" accent4="accent4" accent5="accent5" accent6="accent6" hlink="hlink" folHlink="folHlink"/>
    </a:extraClrScheme>
    <a:extraClrScheme>
      <a:clrScheme name="DIJuF 9">
        <a:dk1>
          <a:srgbClr val="000000"/>
        </a:dk1>
        <a:lt1>
          <a:srgbClr val="FFFFFF"/>
        </a:lt1>
        <a:dk2>
          <a:srgbClr val="FF0000"/>
        </a:dk2>
        <a:lt2>
          <a:srgbClr val="009999"/>
        </a:lt2>
        <a:accent1>
          <a:srgbClr val="C7B505"/>
        </a:accent1>
        <a:accent2>
          <a:srgbClr val="FFFF66"/>
        </a:accent2>
        <a:accent3>
          <a:srgbClr val="FFFFFF"/>
        </a:accent3>
        <a:accent4>
          <a:srgbClr val="000000"/>
        </a:accent4>
        <a:accent5>
          <a:srgbClr val="E0D7AA"/>
        </a:accent5>
        <a:accent6>
          <a:srgbClr val="E7E75C"/>
        </a:accent6>
        <a:hlink>
          <a:srgbClr val="5A84D8"/>
        </a:hlink>
        <a:folHlink>
          <a:srgbClr val="A0C6BA"/>
        </a:folHlink>
      </a:clrScheme>
      <a:clrMap bg1="lt1" tx1="dk1" bg2="lt2" tx2="dk2" accent1="accent1" accent2="accent2" accent3="accent3" accent4="accent4" accent5="accent5" accent6="accent6" hlink="hlink" folHlink="folHlink"/>
    </a:extraClrScheme>
    <a:extraClrScheme>
      <a:clrScheme name="DIJuF 10">
        <a:dk1>
          <a:srgbClr val="000000"/>
        </a:dk1>
        <a:lt1>
          <a:srgbClr val="FFFFFF"/>
        </a:lt1>
        <a:dk2>
          <a:srgbClr val="660033"/>
        </a:dk2>
        <a:lt2>
          <a:srgbClr val="666699"/>
        </a:lt2>
        <a:accent1>
          <a:srgbClr val="95A3D1"/>
        </a:accent1>
        <a:accent2>
          <a:srgbClr val="FFFF66"/>
        </a:accent2>
        <a:accent3>
          <a:srgbClr val="FFFFFF"/>
        </a:accent3>
        <a:accent4>
          <a:srgbClr val="000000"/>
        </a:accent4>
        <a:accent5>
          <a:srgbClr val="C8CEE5"/>
        </a:accent5>
        <a:accent6>
          <a:srgbClr val="E7E75C"/>
        </a:accent6>
        <a:hlink>
          <a:srgbClr val="5A84D8"/>
        </a:hlink>
        <a:folHlink>
          <a:srgbClr val="CCCC99"/>
        </a:folHlink>
      </a:clrScheme>
      <a:clrMap bg1="lt1" tx1="dk1" bg2="lt2" tx2="dk2" accent1="accent1" accent2="accent2" accent3="accent3" accent4="accent4" accent5="accent5" accent6="accent6" hlink="hlink" folHlink="folHlink"/>
    </a:extraClrScheme>
  </a:extraClrSchemeLst>
</a:theme>
</file>

<file path=docProps/app.xml><?xml version="1.0" encoding="utf-8"?>
<Properties xmlns="http://schemas.openxmlformats.org/officeDocument/2006/extended-properties" xmlns:vt="http://schemas.openxmlformats.org/officeDocument/2006/docPropsVTypes">
  <Template>C:\Dokumente und Einstellungen\stuertz\Anwendungsdaten\Microsoft\Vorlagen\DIJuF.pot</Template>
  <TotalTime>0</TotalTime>
  <Words>1595</Words>
  <Application>Microsoft Office PowerPoint</Application>
  <PresentationFormat>Bildschirmpräsentation (4:3)</PresentationFormat>
  <Paragraphs>272</Paragraphs>
  <Slides>31</Slides>
  <Notes>30</Notes>
  <HiddenSlides>0</HiddenSlides>
  <MMClips>0</MMClips>
  <ScaleCrop>false</ScaleCrop>
  <HeadingPairs>
    <vt:vector size="4" baseType="variant">
      <vt:variant>
        <vt:lpstr>Design</vt:lpstr>
      </vt:variant>
      <vt:variant>
        <vt:i4>12</vt:i4>
      </vt:variant>
      <vt:variant>
        <vt:lpstr>Folientitel</vt:lpstr>
      </vt:variant>
      <vt:variant>
        <vt:i4>31</vt:i4>
      </vt:variant>
    </vt:vector>
  </HeadingPairs>
  <TitlesOfParts>
    <vt:vector size="43" baseType="lpstr">
      <vt:lpstr>DIJuF</vt:lpstr>
      <vt:lpstr>8_DIJuF</vt:lpstr>
      <vt:lpstr>5_DIJuF</vt:lpstr>
      <vt:lpstr>3_DIJuF</vt:lpstr>
      <vt:lpstr>9_DIJuF</vt:lpstr>
      <vt:lpstr>17_DIJuF</vt:lpstr>
      <vt:lpstr>6_DIJuF</vt:lpstr>
      <vt:lpstr>19_DIJuF</vt:lpstr>
      <vt:lpstr>10_DIJuF</vt:lpstr>
      <vt:lpstr>1_DIJuF</vt:lpstr>
      <vt:lpstr>4_DIJuF</vt:lpstr>
      <vt:lpstr>2_DIJuF</vt:lpstr>
      <vt:lpstr>Datenschutz im lokalen Netzwerk  – hilfreich oder hinderlich für die Kooperation</vt:lpstr>
      <vt:lpstr>Sicherheit  in Frühen Hilfen und Kinderschutz</vt:lpstr>
      <vt:lpstr>Sicherheit  in Frühen Hilfen und Kinderschutz</vt:lpstr>
      <vt:lpstr>Datenschutz  in Vertrauensbeziehungen</vt:lpstr>
      <vt:lpstr>Datenschutz  in Vertrauensbeziehungen</vt:lpstr>
      <vt:lpstr>Grundsätze des Datenschutzes</vt:lpstr>
      <vt:lpstr>Grundsätze des Datenschutzes</vt:lpstr>
      <vt:lpstr>Datenschutz: Aufgabe, Befugnis, Pflicht</vt:lpstr>
      <vt:lpstr>Datenerhebung/Informations-gewinnung</vt:lpstr>
      <vt:lpstr>Befugnisse zur Datenweitergabe</vt:lpstr>
      <vt:lpstr>Datenschutz und Vertrauensbeziehungen</vt:lpstr>
      <vt:lpstr>Informationsweitergabe  in Frühen Hilfen und Kinderschutz</vt:lpstr>
      <vt:lpstr>Schutzauftrag nach  § 4 KKG, § 8a Abs. 4 SGB VIII </vt:lpstr>
      <vt:lpstr>Schutzauftrag nach  § 4 KKG, § 8a Abs. 4 SGB VIII</vt:lpstr>
      <vt:lpstr>Schutzauftrag nach  § 4 KKG, § 8a Abs. 4 SGB VIII</vt:lpstr>
      <vt:lpstr>Schutzauftrag nach  § 4 KKG, § 8a Abs. 4 SGB VIII</vt:lpstr>
      <vt:lpstr>Schutzauftrag  im internationalen Vergleich</vt:lpstr>
      <vt:lpstr>Schutzauftrag  im internationalen Vergleich</vt:lpstr>
      <vt:lpstr>Schutzauftrag  im internationalen Vergleich</vt:lpstr>
      <vt:lpstr>Schutzauftrag  im internationalen Vergleich</vt:lpstr>
      <vt:lpstr>Schutzauftrag  im internationalen Vergleich</vt:lpstr>
      <vt:lpstr>Schutzauftrag  im internationalen Vergleich</vt:lpstr>
      <vt:lpstr>Forschung Kooperation/Vernetzung: Umgang mit Hinweisen auf Gefährdung</vt:lpstr>
      <vt:lpstr>Forschung Kooperation/Vernetzung: Umgang mit Hinweisen auf Gefährdung</vt:lpstr>
      <vt:lpstr>Kooperation im Einzelfall Informationsweitergabe  bei Kindeswohlgefährdung</vt:lpstr>
      <vt:lpstr>… und die Kooperation mit den Beteiligten aus den Familien?!</vt:lpstr>
      <vt:lpstr>Kontext: Deutschland wider den europäischen Mainstream</vt:lpstr>
      <vt:lpstr>Kontext: deutsches Recht stellt  hohe Forderungen</vt:lpstr>
      <vt:lpstr>Kontext: deutsches Recht stellt  hohe Forderungen</vt:lpstr>
      <vt:lpstr>Schlussfolgerungen </vt:lpstr>
      <vt:lpstr>Literaturempfehlung</vt:lpstr>
    </vt:vector>
  </TitlesOfParts>
  <Company>dijuf</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PowerPoint-Präsentation</dc:title>
  <dc:creator>stuertz</dc:creator>
  <cp:lastModifiedBy>Thomas Meysen</cp:lastModifiedBy>
  <cp:revision>122</cp:revision>
  <dcterms:created xsi:type="dcterms:W3CDTF">2007-08-01T08:55:35Z</dcterms:created>
  <dcterms:modified xsi:type="dcterms:W3CDTF">2015-11-26T16:39:15Z</dcterms:modified>
</cp:coreProperties>
</file>